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78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27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3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7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50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60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78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85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29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7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08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37ED-B2EB-4A0E-8B2B-9FE61F0CB66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AC38-5B9B-4A08-AA04-7F0A5F7358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4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900" y="647700"/>
            <a:ext cx="990600" cy="939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222500" y="3556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222500" y="12954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31900" y="3556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27300" y="355600"/>
            <a:ext cx="0" cy="939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36700" y="35560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84300" y="17584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Volume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17" name="Oval 16"/>
          <p:cNvSpPr/>
          <p:nvPr/>
        </p:nvSpPr>
        <p:spPr>
          <a:xfrm>
            <a:off x="1828800" y="2127766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619500" y="635000"/>
            <a:ext cx="990600" cy="939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10100" y="3429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610100" y="12827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619500" y="3429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14900" y="342900"/>
            <a:ext cx="0" cy="939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24300" y="34290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71900" y="17457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Volume</a:t>
            </a:r>
            <a:r>
              <a:rPr lang="en-AU" baseline="-25000" dirty="0" smtClean="0"/>
              <a:t>2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4216399" y="2115066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915984" y="3158530"/>
            <a:ext cx="195262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Hanning</a:t>
            </a:r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 Window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3584" y="3158530"/>
            <a:ext cx="195262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Hanning</a:t>
            </a:r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 Window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5985" y="4054396"/>
            <a:ext cx="195262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|DFT(x)|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3584" y="4054396"/>
            <a:ext cx="195262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|DFT(x)|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5986" y="4938594"/>
            <a:ext cx="195262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Log(x)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03585" y="4938594"/>
            <a:ext cx="195262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Log(x)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5987" y="5813861"/>
            <a:ext cx="195262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Log-Spherical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03586" y="5813861"/>
            <a:ext cx="195262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Gisha" panose="020B0502040204020203" pitchFamily="34" charset="-79"/>
                <a:cs typeface="Gisha" panose="020B0502040204020203" pitchFamily="34" charset="-79"/>
              </a:rPr>
              <a:t>Log-Spherical</a:t>
            </a:r>
          </a:p>
        </p:txBody>
      </p:sp>
      <p:cxnSp>
        <p:nvCxnSpPr>
          <p:cNvPr id="37" name="Straight Arrow Connector 36"/>
          <p:cNvCxnSpPr>
            <a:stCxn id="61" idx="4"/>
            <a:endCxn id="28" idx="0"/>
          </p:cNvCxnSpPr>
          <p:nvPr/>
        </p:nvCxnSpPr>
        <p:spPr>
          <a:xfrm flipH="1">
            <a:off x="1892297" y="2866431"/>
            <a:ext cx="3" cy="292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6" idx="4"/>
            <a:endCxn id="29" idx="0"/>
          </p:cNvCxnSpPr>
          <p:nvPr/>
        </p:nvCxnSpPr>
        <p:spPr>
          <a:xfrm flipH="1">
            <a:off x="4279897" y="2641600"/>
            <a:ext cx="2" cy="5169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2"/>
            <a:endCxn id="31" idx="0"/>
          </p:cNvCxnSpPr>
          <p:nvPr/>
        </p:nvCxnSpPr>
        <p:spPr>
          <a:xfrm>
            <a:off x="4279897" y="3527862"/>
            <a:ext cx="0" cy="526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  <a:endCxn id="33" idx="0"/>
          </p:cNvCxnSpPr>
          <p:nvPr/>
        </p:nvCxnSpPr>
        <p:spPr>
          <a:xfrm>
            <a:off x="4279897" y="4423728"/>
            <a:ext cx="1" cy="514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2"/>
            <a:endCxn id="35" idx="0"/>
          </p:cNvCxnSpPr>
          <p:nvPr/>
        </p:nvCxnSpPr>
        <p:spPr>
          <a:xfrm>
            <a:off x="4279898" y="5307926"/>
            <a:ext cx="1" cy="5059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2"/>
            <a:endCxn id="34" idx="0"/>
          </p:cNvCxnSpPr>
          <p:nvPr/>
        </p:nvCxnSpPr>
        <p:spPr>
          <a:xfrm>
            <a:off x="1892299" y="5307926"/>
            <a:ext cx="1" cy="5059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2"/>
            <a:endCxn id="32" idx="0"/>
          </p:cNvCxnSpPr>
          <p:nvPr/>
        </p:nvCxnSpPr>
        <p:spPr>
          <a:xfrm>
            <a:off x="1892298" y="4423728"/>
            <a:ext cx="1" cy="514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2"/>
            <a:endCxn id="30" idx="0"/>
          </p:cNvCxnSpPr>
          <p:nvPr/>
        </p:nvCxnSpPr>
        <p:spPr>
          <a:xfrm>
            <a:off x="1892297" y="3527862"/>
            <a:ext cx="1" cy="526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971379" y="3046987"/>
            <a:ext cx="1952625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Phase Correlation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828800" y="2733597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Connector 64"/>
          <p:cNvCxnSpPr>
            <a:stCxn id="17" idx="4"/>
            <a:endCxn id="61" idx="0"/>
          </p:cNvCxnSpPr>
          <p:nvPr/>
        </p:nvCxnSpPr>
        <p:spPr>
          <a:xfrm>
            <a:off x="1892300" y="2260600"/>
            <a:ext cx="0" cy="472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1" idx="6"/>
          </p:cNvCxnSpPr>
          <p:nvPr/>
        </p:nvCxnSpPr>
        <p:spPr>
          <a:xfrm flipH="1" flipV="1">
            <a:off x="1955800" y="2800014"/>
            <a:ext cx="2031999" cy="214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987799" y="2821481"/>
            <a:ext cx="698501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216399" y="2508766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9" name="Straight Connector 78"/>
          <p:cNvCxnSpPr>
            <a:stCxn id="76" idx="0"/>
            <a:endCxn id="25" idx="4"/>
          </p:cNvCxnSpPr>
          <p:nvPr/>
        </p:nvCxnSpPr>
        <p:spPr>
          <a:xfrm flipV="1">
            <a:off x="4279899" y="2247900"/>
            <a:ext cx="0" cy="2608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407522" y="3010425"/>
            <a:ext cx="1952625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Phase Correlation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88" name="Elbow Connector 87"/>
          <p:cNvCxnSpPr>
            <a:stCxn id="35" idx="2"/>
          </p:cNvCxnSpPr>
          <p:nvPr/>
        </p:nvCxnSpPr>
        <p:spPr>
          <a:xfrm rot="16200000" flipH="1">
            <a:off x="5289372" y="5173719"/>
            <a:ext cx="165455" cy="2184401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432550" y="3717926"/>
            <a:ext cx="6351" cy="2630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4" idx="2"/>
          </p:cNvCxnSpPr>
          <p:nvPr/>
        </p:nvCxnSpPr>
        <p:spPr>
          <a:xfrm rot="16200000" flipH="1">
            <a:off x="4475512" y="3599980"/>
            <a:ext cx="475550" cy="5641975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7502525" y="3717925"/>
            <a:ext cx="3175" cy="2940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6" idx="6"/>
            <a:endCxn id="167" idx="2"/>
          </p:cNvCxnSpPr>
          <p:nvPr/>
        </p:nvCxnSpPr>
        <p:spPr>
          <a:xfrm flipV="1">
            <a:off x="4343399" y="649462"/>
            <a:ext cx="4127591" cy="1925721"/>
          </a:xfrm>
          <a:prstGeom prst="bentConnector3">
            <a:avLst>
              <a:gd name="adj1" fmla="val 3584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266859" y="1643742"/>
            <a:ext cx="1230427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Transform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121" name="Straight Arrow Connector 120"/>
          <p:cNvCxnSpPr>
            <a:stCxn id="125" idx="4"/>
          </p:cNvCxnSpPr>
          <p:nvPr/>
        </p:nvCxnSpPr>
        <p:spPr>
          <a:xfrm>
            <a:off x="11036300" y="1990888"/>
            <a:ext cx="0" cy="9994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10972800" y="1858054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Connector 125"/>
          <p:cNvCxnSpPr>
            <a:stCxn id="125" idx="0"/>
          </p:cNvCxnSpPr>
          <p:nvPr/>
        </p:nvCxnSpPr>
        <p:spPr>
          <a:xfrm flipV="1">
            <a:off x="11036300" y="611981"/>
            <a:ext cx="0" cy="1246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8168950" y="1757963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3" name="Elbow Connector 132"/>
          <p:cNvCxnSpPr>
            <a:endCxn id="132" idx="2"/>
          </p:cNvCxnSpPr>
          <p:nvPr/>
        </p:nvCxnSpPr>
        <p:spPr>
          <a:xfrm rot="5400000" flipH="1" flipV="1">
            <a:off x="7018846" y="1836253"/>
            <a:ext cx="1161976" cy="1138231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2" idx="6"/>
            <a:endCxn id="118" idx="1"/>
          </p:cNvCxnSpPr>
          <p:nvPr/>
        </p:nvCxnSpPr>
        <p:spPr>
          <a:xfrm>
            <a:off x="8295950" y="1824380"/>
            <a:ext cx="970909" cy="4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18" idx="2"/>
          </p:cNvCxnSpPr>
          <p:nvPr/>
        </p:nvCxnSpPr>
        <p:spPr>
          <a:xfrm flipH="1">
            <a:off x="9880600" y="2013074"/>
            <a:ext cx="1473" cy="9732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8470990" y="583045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0" name="Straight Connector 169"/>
          <p:cNvCxnSpPr>
            <a:endCxn id="167" idx="6"/>
          </p:cNvCxnSpPr>
          <p:nvPr/>
        </p:nvCxnSpPr>
        <p:spPr>
          <a:xfrm flipH="1">
            <a:off x="8597990" y="635000"/>
            <a:ext cx="2438310" cy="144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67" idx="4"/>
          </p:cNvCxnSpPr>
          <p:nvPr/>
        </p:nvCxnSpPr>
        <p:spPr>
          <a:xfrm flipV="1">
            <a:off x="8534489" y="715879"/>
            <a:ext cx="1" cy="8589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8534489" y="1581151"/>
            <a:ext cx="0" cy="54661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/>
          <p:nvPr/>
        </p:nvCxnSpPr>
        <p:spPr>
          <a:xfrm flipV="1">
            <a:off x="4713287" y="1117600"/>
            <a:ext cx="3452903" cy="1698381"/>
          </a:xfrm>
          <a:prstGeom prst="bentConnector3">
            <a:avLst>
              <a:gd name="adj1" fmla="val 4632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166190" y="1117600"/>
            <a:ext cx="678714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endCxn id="118" idx="0"/>
          </p:cNvCxnSpPr>
          <p:nvPr/>
        </p:nvCxnSpPr>
        <p:spPr>
          <a:xfrm>
            <a:off x="8821091" y="1117600"/>
            <a:ext cx="1060982" cy="52614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758018" y="4753928"/>
            <a:ext cx="1230427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Transform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945638" y="2236166"/>
            <a:ext cx="1011095" cy="73866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Output:</a:t>
            </a:r>
          </a:p>
          <a:p>
            <a:pPr algn="ctr"/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Scale &amp;</a:t>
            </a:r>
          </a:p>
          <a:p>
            <a:pPr algn="ctr"/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Rotation</a:t>
            </a:r>
            <a:endParaRPr lang="en-AU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360887" y="3717925"/>
            <a:ext cx="1127068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Output:</a:t>
            </a:r>
          </a:p>
          <a:p>
            <a:pPr algn="ctr"/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Translation</a:t>
            </a:r>
            <a:endParaRPr lang="en-AU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196" name="Elbow Connector 195"/>
          <p:cNvCxnSpPr>
            <a:stCxn id="86" idx="2"/>
            <a:endCxn id="193" idx="3"/>
          </p:cNvCxnSpPr>
          <p:nvPr/>
        </p:nvCxnSpPr>
        <p:spPr>
          <a:xfrm rot="5400000">
            <a:off x="9545221" y="4099980"/>
            <a:ext cx="1281838" cy="39539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endCxn id="193" idx="0"/>
          </p:cNvCxnSpPr>
          <p:nvPr/>
        </p:nvCxnSpPr>
        <p:spPr>
          <a:xfrm rot="16200000" flipH="1">
            <a:off x="7667532" y="3048228"/>
            <a:ext cx="2572444" cy="838955"/>
          </a:xfrm>
          <a:prstGeom prst="bentConnector3">
            <a:avLst>
              <a:gd name="adj1" fmla="val 6826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132" idx="4"/>
            <a:endCxn id="193" idx="1"/>
          </p:cNvCxnSpPr>
          <p:nvPr/>
        </p:nvCxnSpPr>
        <p:spPr>
          <a:xfrm rot="16200000" flipH="1">
            <a:off x="6971336" y="3151911"/>
            <a:ext cx="3047797" cy="52556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93" idx="2"/>
          </p:cNvCxnSpPr>
          <p:nvPr/>
        </p:nvCxnSpPr>
        <p:spPr>
          <a:xfrm flipH="1">
            <a:off x="9373231" y="5123260"/>
            <a:ext cx="1" cy="727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9309731" y="5932110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TextBox 223"/>
          <p:cNvSpPr txBox="1"/>
          <p:nvPr/>
        </p:nvSpPr>
        <p:spPr>
          <a:xfrm>
            <a:off x="8510587" y="6163981"/>
            <a:ext cx="210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Registered Volume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225" name="TextBox 224"/>
          <p:cNvSpPr txBox="1"/>
          <p:nvPr/>
        </p:nvSpPr>
        <p:spPr>
          <a:xfrm>
            <a:off x="10788647" y="616096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Volume</a:t>
            </a:r>
            <a:r>
              <a:rPr lang="en-AU" baseline="-25000" dirty="0" smtClean="0"/>
              <a:t>2</a:t>
            </a:r>
            <a:endParaRPr lang="en-AU" dirty="0"/>
          </a:p>
        </p:txBody>
      </p:sp>
      <p:sp>
        <p:nvSpPr>
          <p:cNvPr id="226" name="Oval 225"/>
          <p:cNvSpPr/>
          <p:nvPr/>
        </p:nvSpPr>
        <p:spPr>
          <a:xfrm>
            <a:off x="11233147" y="5951302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7" name="Elbow Connector 226"/>
          <p:cNvCxnSpPr>
            <a:stCxn id="125" idx="6"/>
          </p:cNvCxnSpPr>
          <p:nvPr/>
        </p:nvCxnSpPr>
        <p:spPr>
          <a:xfrm>
            <a:off x="11099800" y="1924471"/>
            <a:ext cx="622479" cy="2748447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endCxn id="226" idx="0"/>
          </p:cNvCxnSpPr>
          <p:nvPr/>
        </p:nvCxnSpPr>
        <p:spPr>
          <a:xfrm rot="5400000">
            <a:off x="10860867" y="5089889"/>
            <a:ext cx="1297194" cy="425633"/>
          </a:xfrm>
          <a:prstGeom prst="bentConnector3">
            <a:avLst>
              <a:gd name="adj1" fmla="val 104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4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0068" y="647700"/>
            <a:ext cx="990600" cy="939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00668" y="3556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00668" y="12954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10068" y="3556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05468" y="355600"/>
            <a:ext cx="0" cy="939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14868" y="35560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62468" y="17584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Volume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17" name="Oval 16"/>
          <p:cNvSpPr/>
          <p:nvPr/>
        </p:nvSpPr>
        <p:spPr>
          <a:xfrm>
            <a:off x="3206968" y="2127766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8223585" y="647700"/>
            <a:ext cx="990600" cy="939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9214185" y="3556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214185" y="12954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223585" y="355600"/>
            <a:ext cx="304800" cy="29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518985" y="355600"/>
            <a:ext cx="0" cy="939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28385" y="35560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75985" y="17584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Volume</a:t>
            </a:r>
            <a:r>
              <a:rPr lang="en-AU" baseline="-25000" dirty="0" smtClean="0"/>
              <a:t>2</a:t>
            </a:r>
            <a:endParaRPr lang="en-AU" dirty="0"/>
          </a:p>
        </p:txBody>
      </p:sp>
      <p:cxnSp>
        <p:nvCxnSpPr>
          <p:cNvPr id="80" name="Straight Arrow Connector 79"/>
          <p:cNvCxnSpPr>
            <a:stCxn id="105" idx="2"/>
          </p:cNvCxnSpPr>
          <p:nvPr/>
        </p:nvCxnSpPr>
        <p:spPr>
          <a:xfrm flipH="1">
            <a:off x="6157293" y="4916639"/>
            <a:ext cx="1" cy="10154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206968" y="2542131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Connector 82"/>
          <p:cNvCxnSpPr>
            <a:stCxn id="82" idx="0"/>
            <a:endCxn id="17" idx="4"/>
          </p:cNvCxnSpPr>
          <p:nvPr/>
        </p:nvCxnSpPr>
        <p:spPr>
          <a:xfrm flipV="1">
            <a:off x="3270468" y="2260600"/>
            <a:ext cx="0" cy="2815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2" idx="2"/>
            <a:endCxn id="91" idx="0"/>
          </p:cNvCxnSpPr>
          <p:nvPr/>
        </p:nvCxnSpPr>
        <p:spPr>
          <a:xfrm rot="10800000" flipV="1">
            <a:off x="2577708" y="2608547"/>
            <a:ext cx="629260" cy="34026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4504" y="2948817"/>
            <a:ext cx="706407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PCA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97" name="Elbow Connector 96"/>
          <p:cNvCxnSpPr>
            <a:stCxn id="82" idx="6"/>
            <a:endCxn id="99" idx="0"/>
          </p:cNvCxnSpPr>
          <p:nvPr/>
        </p:nvCxnSpPr>
        <p:spPr>
          <a:xfrm>
            <a:off x="3333968" y="2608548"/>
            <a:ext cx="432803" cy="92471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333968" y="3533259"/>
            <a:ext cx="86560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Align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102" name="Elbow Connector 101"/>
          <p:cNvCxnSpPr>
            <a:stCxn id="91" idx="2"/>
            <a:endCxn id="99" idx="1"/>
          </p:cNvCxnSpPr>
          <p:nvPr/>
        </p:nvCxnSpPr>
        <p:spPr>
          <a:xfrm rot="16200000" flipH="1">
            <a:off x="2755950" y="3139907"/>
            <a:ext cx="399776" cy="75626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62001" y="3431174"/>
            <a:ext cx="1815706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alignment matrix C</a:t>
            </a:r>
            <a:r>
              <a:rPr lang="en-AU" sz="1400" baseline="-25000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endParaRPr lang="en-AU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00415" y="4547307"/>
            <a:ext cx="1113757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FVR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106" name="Elbow Connector 105"/>
          <p:cNvCxnSpPr>
            <a:stCxn id="99" idx="2"/>
            <a:endCxn id="105" idx="1"/>
          </p:cNvCxnSpPr>
          <p:nvPr/>
        </p:nvCxnSpPr>
        <p:spPr>
          <a:xfrm rot="16200000" flipH="1">
            <a:off x="4268902" y="3400460"/>
            <a:ext cx="829382" cy="183364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34588" y="5196808"/>
            <a:ext cx="212270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registration Matrix </a:t>
            </a:r>
            <a:r>
              <a:rPr lang="en-AU" sz="1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R</a:t>
            </a:r>
            <a:r>
              <a:rPr lang="en-AU" sz="1400" baseline="-250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y</a:t>
            </a:r>
            <a:r>
              <a:rPr lang="en-AU" sz="1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ST</a:t>
            </a:r>
            <a:endParaRPr lang="en-AU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172795" y="5979315"/>
            <a:ext cx="2338386" cy="30777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Gisha" panose="020B0502040204020203" pitchFamily="34" charset="-79"/>
                <a:cs typeface="Gisha" panose="020B0502040204020203" pitchFamily="34" charset="-79"/>
              </a:rPr>
              <a:t>Solution: </a:t>
            </a:r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C</a:t>
            </a:r>
            <a:r>
              <a:rPr lang="en-AU" sz="1400" baseline="-25000" dirty="0" smtClean="0">
                <a:latin typeface="Gisha" panose="020B0502040204020203" pitchFamily="34" charset="-79"/>
                <a:cs typeface="Gisha" panose="020B0502040204020203" pitchFamily="34" charset="-79"/>
              </a:rPr>
              <a:t>b</a:t>
            </a:r>
            <a:r>
              <a:rPr lang="en-AU" sz="1400" baseline="30000" dirty="0" smtClean="0">
                <a:latin typeface="Gisha" panose="020B0502040204020203" pitchFamily="34" charset="-79"/>
                <a:cs typeface="Gisha" panose="020B0502040204020203" pitchFamily="34" charset="-79"/>
              </a:rPr>
              <a:t>-1</a:t>
            </a:r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AU" sz="1400" dirty="0">
                <a:latin typeface="Gisha" panose="020B0502040204020203" pitchFamily="34" charset="-79"/>
                <a:cs typeface="Gisha" panose="020B0502040204020203" pitchFamily="34" charset="-79"/>
              </a:rPr>
              <a:t>* </a:t>
            </a:r>
            <a:r>
              <a:rPr lang="en-AU" sz="1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R</a:t>
            </a:r>
            <a:r>
              <a:rPr lang="en-AU" sz="1400" baseline="-250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y</a:t>
            </a:r>
            <a:r>
              <a:rPr lang="en-AU" sz="1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ST</a:t>
            </a:r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 * </a:t>
            </a:r>
            <a:r>
              <a:rPr lang="en-AU" sz="1400" dirty="0">
                <a:latin typeface="Gisha" panose="020B0502040204020203" pitchFamily="34" charset="-79"/>
                <a:cs typeface="Gisha" panose="020B0502040204020203" pitchFamily="34" charset="-79"/>
              </a:rPr>
              <a:t>C</a:t>
            </a:r>
            <a:r>
              <a:rPr lang="en-AU" sz="1400" baseline="-25000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endParaRPr lang="en-AU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806782" y="2171868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Oval 119"/>
          <p:cNvSpPr/>
          <p:nvPr/>
        </p:nvSpPr>
        <p:spPr>
          <a:xfrm>
            <a:off x="8806782" y="2507116"/>
            <a:ext cx="127000" cy="132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2" name="Straight Connector 121"/>
          <p:cNvCxnSpPr>
            <a:endCxn id="119" idx="4"/>
          </p:cNvCxnSpPr>
          <p:nvPr/>
        </p:nvCxnSpPr>
        <p:spPr>
          <a:xfrm flipV="1">
            <a:off x="8870282" y="2304702"/>
            <a:ext cx="0" cy="2815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20" idx="6"/>
            <a:endCxn id="124" idx="0"/>
          </p:cNvCxnSpPr>
          <p:nvPr/>
        </p:nvCxnSpPr>
        <p:spPr>
          <a:xfrm>
            <a:off x="8933782" y="2573533"/>
            <a:ext cx="1032435" cy="37528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613013" y="2948817"/>
            <a:ext cx="706407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PCA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127" name="Elbow Connector 126"/>
          <p:cNvCxnSpPr>
            <a:stCxn id="120" idx="2"/>
            <a:endCxn id="128" idx="0"/>
          </p:cNvCxnSpPr>
          <p:nvPr/>
        </p:nvCxnSpPr>
        <p:spPr>
          <a:xfrm rot="10800000" flipV="1">
            <a:off x="8543056" y="2573533"/>
            <a:ext cx="263727" cy="101153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110252" y="3585063"/>
            <a:ext cx="86560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Gisha" panose="020B0502040204020203" pitchFamily="34" charset="-79"/>
                <a:cs typeface="Gisha" panose="020B0502040204020203" pitchFamily="34" charset="-79"/>
              </a:rPr>
              <a:t>Align</a:t>
            </a:r>
            <a:endParaRPr lang="en-AU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129" name="Elbow Connector 128"/>
          <p:cNvCxnSpPr>
            <a:stCxn id="124" idx="2"/>
            <a:endCxn id="128" idx="3"/>
          </p:cNvCxnSpPr>
          <p:nvPr/>
        </p:nvCxnSpPr>
        <p:spPr>
          <a:xfrm rot="5400000">
            <a:off x="9245247" y="3048759"/>
            <a:ext cx="451580" cy="99036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966217" y="3429275"/>
            <a:ext cx="2001194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alignment matrix </a:t>
            </a:r>
            <a:r>
              <a:rPr lang="en-AU" sz="1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C</a:t>
            </a:r>
            <a:r>
              <a:rPr lang="en-AU" sz="1400" baseline="-250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b</a:t>
            </a:r>
            <a:endParaRPr lang="en-AU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139" name="Elbow Connector 138"/>
          <p:cNvCxnSpPr>
            <a:stCxn id="128" idx="2"/>
            <a:endCxn id="105" idx="3"/>
          </p:cNvCxnSpPr>
          <p:nvPr/>
        </p:nvCxnSpPr>
        <p:spPr>
          <a:xfrm rot="5400000">
            <a:off x="7239825" y="3428743"/>
            <a:ext cx="777578" cy="182888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0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58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lincoln</dc:creator>
  <cp:lastModifiedBy>soeadmin</cp:lastModifiedBy>
  <cp:revision>13</cp:revision>
  <dcterms:created xsi:type="dcterms:W3CDTF">2015-06-17T00:37:43Z</dcterms:created>
  <dcterms:modified xsi:type="dcterms:W3CDTF">2017-03-17T05:39:36Z</dcterms:modified>
</cp:coreProperties>
</file>