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5667-2844-4DB4-BD12-1853F008F8A8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1CDB-74D6-4C79-8A7B-709FA6FDC7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64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5667-2844-4DB4-BD12-1853F008F8A8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1CDB-74D6-4C79-8A7B-709FA6FDC7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422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5667-2844-4DB4-BD12-1853F008F8A8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1CDB-74D6-4C79-8A7B-709FA6FDC7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60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5667-2844-4DB4-BD12-1853F008F8A8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1CDB-74D6-4C79-8A7B-709FA6FDC7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3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5667-2844-4DB4-BD12-1853F008F8A8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1CDB-74D6-4C79-8A7B-709FA6FDC7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67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5667-2844-4DB4-BD12-1853F008F8A8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1CDB-74D6-4C79-8A7B-709FA6FDC7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58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5667-2844-4DB4-BD12-1853F008F8A8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1CDB-74D6-4C79-8A7B-709FA6FDC7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2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5667-2844-4DB4-BD12-1853F008F8A8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1CDB-74D6-4C79-8A7B-709FA6FDC7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446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5667-2844-4DB4-BD12-1853F008F8A8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1CDB-74D6-4C79-8A7B-709FA6FDC7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45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5667-2844-4DB4-BD12-1853F008F8A8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1CDB-74D6-4C79-8A7B-709FA6FDC7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960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5667-2844-4DB4-BD12-1853F008F8A8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1CDB-74D6-4C79-8A7B-709FA6FDC7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56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25667-2844-4DB4-BD12-1853F008F8A8}" type="datetimeFigureOut">
              <a:rPr lang="en-AU" smtClean="0"/>
              <a:t>5/04/2017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11CDB-74D6-4C79-8A7B-709FA6FDC7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330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3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lincoln</dc:creator>
  <cp:lastModifiedBy>luke lincoln</cp:lastModifiedBy>
  <cp:revision>1</cp:revision>
  <dcterms:created xsi:type="dcterms:W3CDTF">2017-04-05T07:06:14Z</dcterms:created>
  <dcterms:modified xsi:type="dcterms:W3CDTF">2017-04-05T07:07:55Z</dcterms:modified>
</cp:coreProperties>
</file>