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5143500" type="screen16x9"/>
  <p:notesSz cx="6858000" cy="9144000"/>
  <p:embeddedFontLst>
    <p:embeddedFont>
      <p:font typeface="Inter" panose="020B0604020202020204" charset="0"/>
      <p:regular r:id="rId12"/>
      <p:bold r:id="rId13"/>
    </p:embeddedFont>
    <p:embeddedFont>
      <p:font typeface="League Spartan" panose="020B0604020202020204" charset="0"/>
      <p:regular r:id="rId14"/>
      <p:bold r:id="rId15"/>
    </p:embeddedFont>
  </p:embeddedFontLst>
  <p:custShowLst>
    <p:custShow name="Custom Show 1" id="0">
      <p:sldLst>
        <p:sld r:id="rId2"/>
        <p:sld r:id="rId3"/>
        <p:sld r:id="rId4"/>
        <p:sld r:id="rId5"/>
        <p:sld r:id="rId6"/>
        <p:sld r:id="rId7"/>
        <p:sld r:id="rId8"/>
        <p:sld r:id="rId9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1"/>
  </p:normalViewPr>
  <p:slideViewPr>
    <p:cSldViewPr snapToGrid="0">
      <p:cViewPr>
        <p:scale>
          <a:sx n="100" d="100"/>
          <a:sy n="100" d="100"/>
        </p:scale>
        <p:origin x="94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51908822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51908822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SLIDES_API51908822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SLIDES_API51908822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SLIDES_API51908822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SLIDES_API51908822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SLIDES_API51908822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SLIDES_API51908822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SLIDES_API51908822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SLIDES_API51908822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SLIDES_API51908822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SLIDES_API51908822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SLIDES_API51908822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SLIDES_API51908822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xfuel.com/en/free-photo-jcaj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Speech-to-Text followed by Sign Language Converter for the Deaf</a:t>
            </a:r>
            <a:endParaRPr sz="2400" b="1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Bridging the communication gap for the deaf and hard-of-hearing community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endParaRPr sz="14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939BB-41F6-AAF6-22B4-2559B0275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49" y="460915"/>
            <a:ext cx="3776549" cy="439358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sz="28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Do </a:t>
            </a:r>
            <a:r>
              <a:rPr lang="en" sz="24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You</a:t>
            </a:r>
            <a:r>
              <a:rPr lang="en" sz="28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Know ?</a:t>
            </a:r>
          </a:p>
          <a:p>
            <a:pPr>
              <a:buFont typeface="Arial" panose="020B0604020202020204" pitchFamily="34" charset="0"/>
              <a:buChar char="•"/>
            </a:pPr>
            <a:endParaRPr lang="en" sz="1400" b="1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>
              <a:buFont typeface="Arial" panose="020B0604020202020204" pitchFamily="34" charset="0"/>
              <a:buChar char="•"/>
            </a:pPr>
            <a:endParaRPr lang="en" sz="1400" b="1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>
              <a:buSzPct val="121000"/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Approximately 1.5 billion humans in the world are experinecing hearing problem that count around 20 % of world population.</a:t>
            </a:r>
          </a:p>
          <a:p>
            <a:pPr>
              <a:buFont typeface="Arial" panose="020B0604020202020204" pitchFamily="34" charset="0"/>
              <a:buChar char="•"/>
            </a:pPr>
            <a:endParaRPr lang="en" sz="1400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At least 700 million people will need hearing rehabilitation by 2050, when it is predicted that approximately 2.5 billion people would have some degree of hearing loss.</a:t>
            </a:r>
          </a:p>
          <a:p>
            <a:pPr>
              <a:buFont typeface="Arial" panose="020B0604020202020204" pitchFamily="34" charset="0"/>
              <a:buChar char="•"/>
            </a:pPr>
            <a:endParaRPr lang="en" sz="1400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>
              <a:buFont typeface="Arial" panose="020B0604020202020204" pitchFamily="34" charset="0"/>
              <a:buChar char="•"/>
            </a:pPr>
            <a:endParaRPr lang="en" sz="2800" b="1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en" sz="2800" b="1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>
              <a:buFont typeface="Arial" panose="020B0604020202020204" pitchFamily="34" charset="0"/>
              <a:buChar char="•"/>
            </a:pPr>
            <a:endParaRPr lang="en" sz="2800" b="1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1C10D-E1A4-B574-C5C1-9FA146AF2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874" y="114764"/>
            <a:ext cx="4422676" cy="496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9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  <a:endParaRPr sz="2400" b="1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35000" y="12077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dirty="0">
                <a:latin typeface="League Spartan" panose="020B0604020202020204" charset="0"/>
                <a:ea typeface="Inter"/>
                <a:cs typeface="Inter"/>
                <a:sym typeface="Inter"/>
              </a:rPr>
              <a:t>Project aims to provide solution for deaf and hard-of-hearing community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dirty="0">
              <a:latin typeface="League Spartan" panose="020B0604020202020204" charset="0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dirty="0">
                <a:latin typeface="League Spartan" panose="020B0604020202020204" charset="0"/>
                <a:ea typeface="Inter"/>
                <a:cs typeface="Inter"/>
                <a:sym typeface="Inter"/>
              </a:rPr>
              <a:t>Converts spoken language into text followed by generating a video that display sign language for the input audio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dirty="0">
              <a:latin typeface="League Spartan" panose="020B0604020202020204" charset="0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dirty="0">
                <a:latin typeface="League Spartan" panose="020B0604020202020204" charset="0"/>
                <a:ea typeface="Inter"/>
                <a:cs typeface="Inter"/>
                <a:sym typeface="Inter"/>
              </a:rPr>
              <a:t>Making communication more inclusive and accessible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endParaRPr lang="en" dirty="0">
              <a:latin typeface="League Spartan" panose="020B0604020202020204" charset="0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 spc="125" dirty="0">
                <a:latin typeface="League Spartan" panose="020B0604020202020204" charset="0"/>
                <a:ea typeface="Inter"/>
                <a:cs typeface="Inter"/>
                <a:sym typeface="Inter"/>
              </a:rPr>
              <a:t>This presentation focuses on the use of audio to sign language converter to promote inclusive communication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endParaRPr lang="en-US" spc="125" dirty="0">
              <a:latin typeface="League Spartan" panose="020B0604020202020204" charset="0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 dirty="0">
                <a:latin typeface="League Spartan" panose="020B0604020202020204" charset="0"/>
                <a:ea typeface="Inter"/>
                <a:cs typeface="Inter"/>
                <a:sym typeface="Inter"/>
              </a:rPr>
              <a:t>The  technology has the potential to bridge  the gap between the hearing and the hearing impaired</a:t>
            </a: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u="sng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Speech-to-Text Conversion</a:t>
            </a:r>
            <a:endParaRPr sz="2400" b="1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35000" y="12077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 dirty="0">
                <a:latin typeface="League Spartan" panose="020B0604020202020204" charset="0"/>
                <a:ea typeface="Inter"/>
                <a:cs typeface="Inter"/>
                <a:sym typeface="Inter"/>
              </a:rPr>
              <a:t>System takes spoken language as input and converts it to text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endParaRPr lang="en-US" dirty="0">
              <a:latin typeface="League Spartan" panose="020B0604020202020204" charset="0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 dirty="0">
                <a:latin typeface="League Spartan" panose="020B0604020202020204" charset="0"/>
                <a:ea typeface="Inter"/>
                <a:cs typeface="Inter"/>
                <a:sym typeface="Inter"/>
              </a:rPr>
              <a:t>Uses speech recognition technology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endParaRPr lang="en-US" dirty="0">
              <a:latin typeface="League Spartan" panose="020B0604020202020204" charset="0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dirty="0">
                <a:latin typeface="League Spartan" panose="020B0604020202020204" charset="0"/>
                <a:ea typeface="Inter"/>
                <a:cs typeface="Inter"/>
                <a:sym typeface="Inter"/>
              </a:rPr>
              <a:t>Accuracy of conversion depends on clarity of speech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endParaRPr lang="en" dirty="0">
              <a:latin typeface="League Spartan" panose="020B0604020202020204" charset="0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 dirty="0">
                <a:latin typeface="League Spartan" panose="020B0604020202020204" charset="0"/>
                <a:ea typeface="Inter"/>
                <a:cs typeface="Inter"/>
                <a:sym typeface="Inter"/>
              </a:rPr>
              <a:t>Speech to Text is a speech recognition technology that enables recognition and translation of spoken language into text through computational linguistics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>
              <a:latin typeface="League Spartan" panose="020B0604020202020204" charset="0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 dirty="0">
                <a:latin typeface="League Spartan" panose="020B0604020202020204" charset="0"/>
                <a:ea typeface="Inter"/>
                <a:cs typeface="Inter"/>
                <a:sym typeface="Inter"/>
              </a:rPr>
              <a:t>In the project we are using python “</a:t>
            </a:r>
            <a:r>
              <a:rPr lang="en-US" dirty="0" err="1">
                <a:latin typeface="League Spartan" panose="020B0604020202020204" charset="0"/>
                <a:ea typeface="Inter"/>
                <a:cs typeface="Inter"/>
                <a:sym typeface="Inter"/>
              </a:rPr>
              <a:t>speech_recognition</a:t>
            </a:r>
            <a:r>
              <a:rPr lang="en-US" dirty="0">
                <a:latin typeface="League Spartan" panose="020B0604020202020204" charset="0"/>
                <a:ea typeface="Inter"/>
                <a:cs typeface="Inter"/>
                <a:sym typeface="Inter"/>
              </a:rPr>
              <a:t>” module in order to the recognize the audio input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endParaRPr lang="en-US" dirty="0">
              <a:latin typeface="League Spartan" panose="020B0604020202020204" charset="0"/>
              <a:ea typeface="Inter"/>
              <a:cs typeface="Inter"/>
              <a:sym typeface="Inter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5334000" y="88800"/>
            <a:ext cx="3810000" cy="50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24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Text-to-Sign Language Conversion</a:t>
            </a:r>
            <a:endParaRPr sz="2400" b="1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635000" y="14477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 dirty="0">
                <a:latin typeface="Inter"/>
                <a:ea typeface="Inter"/>
                <a:cs typeface="Inter"/>
                <a:sym typeface="Inter"/>
              </a:rPr>
              <a:t>Text that has been generated is in string format 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endParaRPr lang="en-US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 dirty="0">
                <a:latin typeface="Inter"/>
                <a:ea typeface="Inter"/>
                <a:cs typeface="Inter"/>
                <a:sym typeface="Inter"/>
              </a:rPr>
              <a:t>Each character in the string is mapped with the image in background 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endParaRPr lang="en-US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 dirty="0">
                <a:latin typeface="Inter"/>
                <a:ea typeface="Inter"/>
                <a:cs typeface="Inter"/>
                <a:sym typeface="Inter"/>
              </a:rPr>
              <a:t>All the images are grouped up together followed by creating video 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endParaRPr lang="en-US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 dirty="0">
                <a:latin typeface="Inter"/>
                <a:ea typeface="Inter"/>
                <a:cs typeface="Inter"/>
                <a:sym typeface="Inter"/>
              </a:rPr>
              <a:t>Video is played .</a:t>
            </a: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Importance of Sign Language</a:t>
            </a:r>
            <a:endParaRPr sz="2400" b="1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635000" y="12077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dirty="0">
                <a:latin typeface="Inter"/>
                <a:ea typeface="Inter"/>
                <a:cs typeface="Inter"/>
                <a:sym typeface="Inter"/>
              </a:rPr>
              <a:t>Deaf people may rely on sign language more than spoken language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endParaRPr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dirty="0">
                <a:latin typeface="Inter"/>
                <a:ea typeface="Inter"/>
                <a:cs typeface="Inter"/>
                <a:sym typeface="Inter"/>
              </a:rPr>
              <a:t>Sign language is a critical means of communication for the deaf community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endParaRPr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dirty="0">
                <a:latin typeface="Inter"/>
                <a:ea typeface="Inter"/>
                <a:cs typeface="Inter"/>
                <a:sym typeface="Inter"/>
              </a:rPr>
              <a:t>Being able to understand sign language promotes social inclusion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endParaRPr lang="en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dirty="0">
                <a:latin typeface="Inter"/>
                <a:ea typeface="Inter"/>
                <a:cs typeface="Inter"/>
                <a:sym typeface="Inter"/>
              </a:rPr>
              <a:t>Sign Language allows deaf to participate equal footing with others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endParaRPr lang="en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Benefits of Speech-to-Text with Sign Language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635000" y="15437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dirty="0">
                <a:latin typeface="Inter"/>
                <a:ea typeface="Inter"/>
                <a:cs typeface="Inter"/>
                <a:sym typeface="Inter"/>
              </a:rPr>
              <a:t>Enhances communication between deaf and hearing people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endParaRPr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dirty="0">
                <a:latin typeface="Inter"/>
                <a:ea typeface="Inter"/>
                <a:cs typeface="Inter"/>
                <a:sym typeface="Inter"/>
              </a:rPr>
              <a:t>Reduces the need for interpreters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endParaRPr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dirty="0">
                <a:latin typeface="Inter"/>
                <a:ea typeface="Inter"/>
                <a:cs typeface="Inter"/>
                <a:sym typeface="Inter"/>
              </a:rPr>
              <a:t>Allows for greater independence and autonomy for deaf individuals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endParaRPr lang="en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dirty="0">
                <a:latin typeface="Inter"/>
                <a:ea typeface="Inter"/>
                <a:cs typeface="Inter"/>
                <a:sym typeface="Inter"/>
              </a:rPr>
              <a:t>It can be extensively used in social gathering , schools 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endParaRPr lang="en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dirty="0">
                <a:latin typeface="Inter"/>
                <a:ea typeface="Inter"/>
                <a:cs typeface="Inter"/>
                <a:sym typeface="Inter"/>
              </a:rPr>
              <a:t>The software can be interpreted in multiple electronical devices likes smart phones , laptops etc.</a:t>
            </a: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Challenges and Future Developments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567889" y="15253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dirty="0">
                <a:latin typeface="Inter"/>
                <a:ea typeface="Inter"/>
                <a:cs typeface="Inter"/>
                <a:sym typeface="Inter"/>
              </a:rPr>
              <a:t>System relies on accuracy of speech recognition technology</a:t>
            </a:r>
            <a:endParaRPr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dirty="0">
                <a:latin typeface="Inter"/>
                <a:ea typeface="Inter"/>
                <a:cs typeface="Inter"/>
                <a:sym typeface="Inter"/>
              </a:rPr>
              <a:t>Customization of sign language can be complex</a:t>
            </a:r>
            <a:endParaRPr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dirty="0">
                <a:latin typeface="Inter"/>
                <a:ea typeface="Inter"/>
                <a:cs typeface="Inter"/>
                <a:sym typeface="Inter"/>
              </a:rPr>
              <a:t>Future developments could include improved accuracy and expanded language support 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dirty="0">
                <a:latin typeface="Inter"/>
                <a:ea typeface="Inter"/>
                <a:cs typeface="Inter"/>
                <a:sym typeface="Inter"/>
              </a:rPr>
              <a:t>In future we are planning to customize an emoji that will play create and play the sign language .</a:t>
            </a: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1EA5-B523-21E5-00F3-3BBF1EF1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0"/>
            <a:ext cx="8341646" cy="700771"/>
          </a:xfrm>
        </p:spPr>
        <p:txBody>
          <a:bodyPr/>
          <a:lstStyle/>
          <a:p>
            <a:pPr algn="ctr"/>
            <a:r>
              <a:rPr lang="en-US" b="1"/>
              <a:t>Conclusion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8DF3B-B1DB-2451-EE75-CA5F8D7BF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278" y="1494263"/>
            <a:ext cx="6151942" cy="2757697"/>
          </a:xfrm>
        </p:spPr>
        <p:txBody>
          <a:bodyPr>
            <a:normAutofit/>
          </a:bodyPr>
          <a:lstStyle/>
          <a:p>
            <a:pPr algn="ctr"/>
            <a:r>
              <a:rPr lang="en-US" sz="1600">
                <a:latin typeface="League Spartan" panose="020B0604020202020204" charset="0"/>
              </a:rPr>
              <a:t>The “Speech to Text followed by Sign Language Converter technology" is a potential tool for fostering inclusive communication, to sum up. Although there are still some obstacles to overcome, the advantages are too great to pass up. </a:t>
            </a:r>
          </a:p>
          <a:p>
            <a:pPr algn="ctr"/>
            <a:r>
              <a:rPr lang="en-US" sz="1600">
                <a:latin typeface="League Spartan" panose="020B0604020202020204" charset="0"/>
              </a:rPr>
              <a:t>This technology has the ability to reduce communication barriers and foster greater inclusivity in our society as it develops and accuracy rates rise.</a:t>
            </a:r>
          </a:p>
          <a:p>
            <a:pPr algn="ctr"/>
            <a:endParaRPr lang="en-US" sz="1600" dirty="0">
              <a:latin typeface="League Spart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3949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330</TotalTime>
  <Words>466</Words>
  <Application>Microsoft Office PowerPoint</Application>
  <PresentationFormat>On-screen Show (16:9)</PresentationFormat>
  <Paragraphs>71</Paragraphs>
  <Slides>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  <vt:variant>
        <vt:lpstr>Custom Shows</vt:lpstr>
      </vt:variant>
      <vt:variant>
        <vt:i4>1</vt:i4>
      </vt:variant>
    </vt:vector>
  </HeadingPairs>
  <TitlesOfParts>
    <vt:vector size="14" baseType="lpstr">
      <vt:lpstr>Arial</vt:lpstr>
      <vt:lpstr>League Spartan</vt:lpstr>
      <vt:lpstr>Inter</vt:lpstr>
      <vt:lpstr>Simple Light</vt:lpstr>
      <vt:lpstr>Speech-to-Text followed by Sign Language Converter for the Deaf</vt:lpstr>
      <vt:lpstr>PowerPoint Presentation</vt:lpstr>
      <vt:lpstr>Introduction</vt:lpstr>
      <vt:lpstr>Speech-to-Text Conversion</vt:lpstr>
      <vt:lpstr>Text-to-Sign Language Conversion</vt:lpstr>
      <vt:lpstr>Importance of Sign Language</vt:lpstr>
      <vt:lpstr>Benefits of Speech-to-Text with Sign Language</vt:lpstr>
      <vt:lpstr>Challenges and Future Developments</vt:lpstr>
      <vt:lpstr>Conclusion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Speech-to-Text with Sign Language for the Deaf</dc:title>
  <cp:lastModifiedBy>Lukesh Kumar Kalam</cp:lastModifiedBy>
  <cp:revision>6</cp:revision>
  <dcterms:modified xsi:type="dcterms:W3CDTF">2023-06-04T04:19:34Z</dcterms:modified>
</cp:coreProperties>
</file>