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1B29-AD38-4098-B726-3623AE13D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Liam – Collaborative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158E5-2968-44A0-A71F-FD22F9452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Portrayed By Kyle Fitzpatrick </a:t>
            </a:r>
          </a:p>
          <a:p>
            <a:r>
              <a:rPr lang="en-IE" dirty="0"/>
              <a:t>x15754001</a:t>
            </a:r>
          </a:p>
        </p:txBody>
      </p:sp>
    </p:spTree>
    <p:extLst>
      <p:ext uri="{BB962C8B-B14F-4D97-AF65-F5344CB8AC3E}">
        <p14:creationId xmlns:p14="http://schemas.microsoft.com/office/powerpoint/2010/main" val="230799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4961-FA1C-403D-93A6-F5656F13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Collaborative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7EB92-E61C-4F7E-AD81-C77947E71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Collaboration software enables the sharing, processing and management of files, documents and other data types among several users and/or systems. This type of software allows two or more remote users to jointly work on a task or project.</a:t>
            </a:r>
          </a:p>
          <a:p>
            <a:pPr marL="0" indent="0">
              <a:buNone/>
            </a:pPr>
            <a:endParaRPr lang="en-US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8128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2C94-AA80-41E8-842A-83A508A9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Why use Collaborative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67C68-29B8-4542-A723-716B5251B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“No point in running each function in an isolated independent manner”</a:t>
            </a:r>
          </a:p>
          <a:p>
            <a:r>
              <a:rPr lang="en-US" dirty="0"/>
              <a:t>We work More efficiently</a:t>
            </a:r>
          </a:p>
          <a:p>
            <a:r>
              <a:rPr lang="en-US" dirty="0"/>
              <a:t> Meeting Timelines/Deadlines</a:t>
            </a:r>
          </a:p>
          <a:p>
            <a:r>
              <a:rPr lang="en-US" dirty="0"/>
              <a:t>Stay on Budget</a:t>
            </a:r>
          </a:p>
          <a:p>
            <a:r>
              <a:rPr lang="en-US" dirty="0"/>
              <a:t>Learn new skills – by working together</a:t>
            </a:r>
          </a:p>
          <a:p>
            <a:r>
              <a:rPr lang="en-US" dirty="0"/>
              <a:t>It Makes Sense?!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4428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3621-F571-4C00-BFA3-2E41FC28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Different Types of Collaborative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8AEE3-61DC-4B4D-8E27-F3FA1F34A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IBM Connections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82530-234B-445E-9CF4-69277D4B6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478" y="3198521"/>
            <a:ext cx="4667250" cy="146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3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1F8A-8717-4091-A8D3-8A0A8968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Collaborative software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6358F-505B-46D7-A41A-15FA5052C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Pidoco</a:t>
            </a: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9F9C6-3F69-4ED5-A1CC-50E0D21ED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358" y="2416904"/>
            <a:ext cx="34671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45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9EEE7-E8C9-4499-92CD-64A852A5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Collaborative software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D4B32-3548-45A6-BB18-2C53361E6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Microsoft SharePoint Workspace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CED32-B6A5-4136-89F7-2F3BFCB16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098" y="3071157"/>
            <a:ext cx="19526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2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575FE-B18F-4731-826F-A0F899CE6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Which one do I Recommend?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9B1AD-CDB4-43A4-8577-CD8168E41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59034"/>
          </a:xfrm>
        </p:spPr>
        <p:txBody>
          <a:bodyPr/>
          <a:lstStyle/>
          <a:p>
            <a:r>
              <a:rPr lang="en-IE" dirty="0"/>
              <a:t>I Would Recommend the IMB Connections</a:t>
            </a:r>
          </a:p>
          <a:p>
            <a:r>
              <a:rPr lang="en-IE" dirty="0"/>
              <a:t>Why? – Easy to use, not complicated at all</a:t>
            </a:r>
          </a:p>
          <a:p>
            <a:r>
              <a:rPr lang="en-IE" dirty="0"/>
              <a:t>Microblogging function for messages</a:t>
            </a:r>
          </a:p>
          <a:p>
            <a:r>
              <a:rPr lang="en-IE" dirty="0"/>
              <a:t>Social Network Service</a:t>
            </a:r>
          </a:p>
          <a:p>
            <a:r>
              <a:rPr lang="en-IE" dirty="0"/>
              <a:t>Collaborative space for people to work together</a:t>
            </a:r>
          </a:p>
          <a:p>
            <a:r>
              <a:rPr lang="en-IE" dirty="0"/>
              <a:t>Blogging function</a:t>
            </a:r>
          </a:p>
          <a:p>
            <a:r>
              <a:rPr lang="en-IE" dirty="0"/>
              <a:t>Much More!!!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AA658-54A0-40B2-A586-3A68CE330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472" y="2938462"/>
            <a:ext cx="46672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50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</TotalTime>
  <Words>162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Liam – Collaborative Software</vt:lpstr>
      <vt:lpstr>What is Collaborative Software?</vt:lpstr>
      <vt:lpstr>Why use Collaborative software?</vt:lpstr>
      <vt:lpstr>Different Types of Collaborative software</vt:lpstr>
      <vt:lpstr>Different Types of Collaborative software</vt:lpstr>
      <vt:lpstr>Different Types of Collaborative software</vt:lpstr>
      <vt:lpstr>Which one do I Recommend?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Liam – Collaborative Software</dc:title>
  <dc:creator>Kyle Fitzpatrick</dc:creator>
  <cp:lastModifiedBy>Kyle Fitzpatrick</cp:lastModifiedBy>
  <cp:revision>3</cp:revision>
  <dcterms:created xsi:type="dcterms:W3CDTF">2018-04-13T07:03:23Z</dcterms:created>
  <dcterms:modified xsi:type="dcterms:W3CDTF">2018-04-13T07:23:51Z</dcterms:modified>
</cp:coreProperties>
</file>