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809" r:id="rId5"/>
    <p:sldId id="810" r:id="rId6"/>
    <p:sldId id="8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47480"/>
    <a:srgbClr val="FFE6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Jennings" userId="64759460-b2aa-4111-b8d8-7a70284cd2ef" providerId="ADAL" clId="{5DE5DE7F-8B7C-4118-8BA4-5BE2AFD6B865}"/>
    <pc:docChg chg="delMainMaster">
      <pc:chgData name="Kris Jennings" userId="64759460-b2aa-4111-b8d8-7a70284cd2ef" providerId="ADAL" clId="{5DE5DE7F-8B7C-4118-8BA4-5BE2AFD6B865}" dt="2024-07-17T19:30:27.280" v="92" actId="2696"/>
      <pc:docMkLst>
        <pc:docMk/>
      </pc:docMkLst>
      <pc:sldMasterChg chg="del delSldLayout">
        <pc:chgData name="Kris Jennings" userId="64759460-b2aa-4111-b8d8-7a70284cd2ef" providerId="ADAL" clId="{5DE5DE7F-8B7C-4118-8BA4-5BE2AFD6B865}" dt="2024-07-17T19:26:28.137" v="72" actId="2696"/>
        <pc:sldMasterMkLst>
          <pc:docMk/>
          <pc:sldMasterMk cId="967057636" sldId="2147483686"/>
        </pc:sldMasterMkLst>
        <pc:sldLayoutChg chg="del">
          <pc:chgData name="Kris Jennings" userId="64759460-b2aa-4111-b8d8-7a70284cd2ef" providerId="ADAL" clId="{5DE5DE7F-8B7C-4118-8BA4-5BE2AFD6B865}" dt="2024-07-17T19:26:28.104" v="52" actId="2696"/>
          <pc:sldLayoutMkLst>
            <pc:docMk/>
            <pc:sldMasterMk cId="967057636" sldId="2147483686"/>
            <pc:sldLayoutMk cId="240166044" sldId="2147483687"/>
          </pc:sldLayoutMkLst>
        </pc:sldLayoutChg>
        <pc:sldLayoutChg chg="del">
          <pc:chgData name="Kris Jennings" userId="64759460-b2aa-4111-b8d8-7a70284cd2ef" providerId="ADAL" clId="{5DE5DE7F-8B7C-4118-8BA4-5BE2AFD6B865}" dt="2024-07-17T19:26:28.109" v="53" actId="2696"/>
          <pc:sldLayoutMkLst>
            <pc:docMk/>
            <pc:sldMasterMk cId="967057636" sldId="2147483686"/>
            <pc:sldLayoutMk cId="176123546" sldId="2147483688"/>
          </pc:sldLayoutMkLst>
        </pc:sldLayoutChg>
        <pc:sldLayoutChg chg="del">
          <pc:chgData name="Kris Jennings" userId="64759460-b2aa-4111-b8d8-7a70284cd2ef" providerId="ADAL" clId="{5DE5DE7F-8B7C-4118-8BA4-5BE2AFD6B865}" dt="2024-07-17T19:26:28.111" v="54" actId="2696"/>
          <pc:sldLayoutMkLst>
            <pc:docMk/>
            <pc:sldMasterMk cId="967057636" sldId="2147483686"/>
            <pc:sldLayoutMk cId="3871110226" sldId="2147483689"/>
          </pc:sldLayoutMkLst>
        </pc:sldLayoutChg>
        <pc:sldLayoutChg chg="del">
          <pc:chgData name="Kris Jennings" userId="64759460-b2aa-4111-b8d8-7a70284cd2ef" providerId="ADAL" clId="{5DE5DE7F-8B7C-4118-8BA4-5BE2AFD6B865}" dt="2024-07-17T19:26:28.113" v="55" actId="2696"/>
          <pc:sldLayoutMkLst>
            <pc:docMk/>
            <pc:sldMasterMk cId="967057636" sldId="2147483686"/>
            <pc:sldLayoutMk cId="3341723371" sldId="2147483690"/>
          </pc:sldLayoutMkLst>
        </pc:sldLayoutChg>
        <pc:sldLayoutChg chg="del">
          <pc:chgData name="Kris Jennings" userId="64759460-b2aa-4111-b8d8-7a70284cd2ef" providerId="ADAL" clId="{5DE5DE7F-8B7C-4118-8BA4-5BE2AFD6B865}" dt="2024-07-17T19:26:28.114" v="56" actId="2696"/>
          <pc:sldLayoutMkLst>
            <pc:docMk/>
            <pc:sldMasterMk cId="967057636" sldId="2147483686"/>
            <pc:sldLayoutMk cId="2552303502" sldId="2147483691"/>
          </pc:sldLayoutMkLst>
        </pc:sldLayoutChg>
        <pc:sldLayoutChg chg="del">
          <pc:chgData name="Kris Jennings" userId="64759460-b2aa-4111-b8d8-7a70284cd2ef" providerId="ADAL" clId="{5DE5DE7F-8B7C-4118-8BA4-5BE2AFD6B865}" dt="2024-07-17T19:26:28.116" v="57" actId="2696"/>
          <pc:sldLayoutMkLst>
            <pc:docMk/>
            <pc:sldMasterMk cId="967057636" sldId="2147483686"/>
            <pc:sldLayoutMk cId="778239330" sldId="2147483692"/>
          </pc:sldLayoutMkLst>
        </pc:sldLayoutChg>
        <pc:sldLayoutChg chg="del">
          <pc:chgData name="Kris Jennings" userId="64759460-b2aa-4111-b8d8-7a70284cd2ef" providerId="ADAL" clId="{5DE5DE7F-8B7C-4118-8BA4-5BE2AFD6B865}" dt="2024-07-17T19:26:28.117" v="58" actId="2696"/>
          <pc:sldLayoutMkLst>
            <pc:docMk/>
            <pc:sldMasterMk cId="967057636" sldId="2147483686"/>
            <pc:sldLayoutMk cId="1830463066" sldId="2147483693"/>
          </pc:sldLayoutMkLst>
        </pc:sldLayoutChg>
        <pc:sldLayoutChg chg="del">
          <pc:chgData name="Kris Jennings" userId="64759460-b2aa-4111-b8d8-7a70284cd2ef" providerId="ADAL" clId="{5DE5DE7F-8B7C-4118-8BA4-5BE2AFD6B865}" dt="2024-07-17T19:26:28.118" v="59" actId="2696"/>
          <pc:sldLayoutMkLst>
            <pc:docMk/>
            <pc:sldMasterMk cId="967057636" sldId="2147483686"/>
            <pc:sldLayoutMk cId="3179945444" sldId="2147483694"/>
          </pc:sldLayoutMkLst>
        </pc:sldLayoutChg>
        <pc:sldLayoutChg chg="del">
          <pc:chgData name="Kris Jennings" userId="64759460-b2aa-4111-b8d8-7a70284cd2ef" providerId="ADAL" clId="{5DE5DE7F-8B7C-4118-8BA4-5BE2AFD6B865}" dt="2024-07-17T19:26:28.119" v="60" actId="2696"/>
          <pc:sldLayoutMkLst>
            <pc:docMk/>
            <pc:sldMasterMk cId="967057636" sldId="2147483686"/>
            <pc:sldLayoutMk cId="4046189261" sldId="2147483695"/>
          </pc:sldLayoutMkLst>
        </pc:sldLayoutChg>
        <pc:sldLayoutChg chg="del">
          <pc:chgData name="Kris Jennings" userId="64759460-b2aa-4111-b8d8-7a70284cd2ef" providerId="ADAL" clId="{5DE5DE7F-8B7C-4118-8BA4-5BE2AFD6B865}" dt="2024-07-17T19:26:28.120" v="61" actId="2696"/>
          <pc:sldLayoutMkLst>
            <pc:docMk/>
            <pc:sldMasterMk cId="967057636" sldId="2147483686"/>
            <pc:sldLayoutMk cId="479544498" sldId="2147483696"/>
          </pc:sldLayoutMkLst>
        </pc:sldLayoutChg>
        <pc:sldLayoutChg chg="del">
          <pc:chgData name="Kris Jennings" userId="64759460-b2aa-4111-b8d8-7a70284cd2ef" providerId="ADAL" clId="{5DE5DE7F-8B7C-4118-8BA4-5BE2AFD6B865}" dt="2024-07-17T19:26:28.122" v="62" actId="2696"/>
          <pc:sldLayoutMkLst>
            <pc:docMk/>
            <pc:sldMasterMk cId="967057636" sldId="2147483686"/>
            <pc:sldLayoutMk cId="79418185" sldId="2147483697"/>
          </pc:sldLayoutMkLst>
        </pc:sldLayoutChg>
        <pc:sldLayoutChg chg="del">
          <pc:chgData name="Kris Jennings" userId="64759460-b2aa-4111-b8d8-7a70284cd2ef" providerId="ADAL" clId="{5DE5DE7F-8B7C-4118-8BA4-5BE2AFD6B865}" dt="2024-07-17T19:26:28.124" v="63" actId="2696"/>
          <pc:sldLayoutMkLst>
            <pc:docMk/>
            <pc:sldMasterMk cId="967057636" sldId="2147483686"/>
            <pc:sldLayoutMk cId="1488606050" sldId="2147483698"/>
          </pc:sldLayoutMkLst>
        </pc:sldLayoutChg>
        <pc:sldLayoutChg chg="del">
          <pc:chgData name="Kris Jennings" userId="64759460-b2aa-4111-b8d8-7a70284cd2ef" providerId="ADAL" clId="{5DE5DE7F-8B7C-4118-8BA4-5BE2AFD6B865}" dt="2024-07-17T19:26:28.125" v="64" actId="2696"/>
          <pc:sldLayoutMkLst>
            <pc:docMk/>
            <pc:sldMasterMk cId="967057636" sldId="2147483686"/>
            <pc:sldLayoutMk cId="2896443557" sldId="2147483699"/>
          </pc:sldLayoutMkLst>
        </pc:sldLayoutChg>
        <pc:sldLayoutChg chg="del">
          <pc:chgData name="Kris Jennings" userId="64759460-b2aa-4111-b8d8-7a70284cd2ef" providerId="ADAL" clId="{5DE5DE7F-8B7C-4118-8BA4-5BE2AFD6B865}" dt="2024-07-17T19:26:28.126" v="65" actId="2696"/>
          <pc:sldLayoutMkLst>
            <pc:docMk/>
            <pc:sldMasterMk cId="967057636" sldId="2147483686"/>
            <pc:sldLayoutMk cId="623870628" sldId="2147483700"/>
          </pc:sldLayoutMkLst>
        </pc:sldLayoutChg>
        <pc:sldLayoutChg chg="del">
          <pc:chgData name="Kris Jennings" userId="64759460-b2aa-4111-b8d8-7a70284cd2ef" providerId="ADAL" clId="{5DE5DE7F-8B7C-4118-8BA4-5BE2AFD6B865}" dt="2024-07-17T19:26:28.128" v="66" actId="2696"/>
          <pc:sldLayoutMkLst>
            <pc:docMk/>
            <pc:sldMasterMk cId="967057636" sldId="2147483686"/>
            <pc:sldLayoutMk cId="4177519326" sldId="2147483701"/>
          </pc:sldLayoutMkLst>
        </pc:sldLayoutChg>
        <pc:sldLayoutChg chg="del">
          <pc:chgData name="Kris Jennings" userId="64759460-b2aa-4111-b8d8-7a70284cd2ef" providerId="ADAL" clId="{5DE5DE7F-8B7C-4118-8BA4-5BE2AFD6B865}" dt="2024-07-17T19:26:28.128" v="67" actId="2696"/>
          <pc:sldLayoutMkLst>
            <pc:docMk/>
            <pc:sldMasterMk cId="967057636" sldId="2147483686"/>
            <pc:sldLayoutMk cId="1184804702" sldId="2147483702"/>
          </pc:sldLayoutMkLst>
        </pc:sldLayoutChg>
        <pc:sldLayoutChg chg="del">
          <pc:chgData name="Kris Jennings" userId="64759460-b2aa-4111-b8d8-7a70284cd2ef" providerId="ADAL" clId="{5DE5DE7F-8B7C-4118-8BA4-5BE2AFD6B865}" dt="2024-07-17T19:26:28.129" v="68" actId="2696"/>
          <pc:sldLayoutMkLst>
            <pc:docMk/>
            <pc:sldMasterMk cId="967057636" sldId="2147483686"/>
            <pc:sldLayoutMk cId="1038919267" sldId="2147483703"/>
          </pc:sldLayoutMkLst>
        </pc:sldLayoutChg>
        <pc:sldLayoutChg chg="del">
          <pc:chgData name="Kris Jennings" userId="64759460-b2aa-4111-b8d8-7a70284cd2ef" providerId="ADAL" clId="{5DE5DE7F-8B7C-4118-8BA4-5BE2AFD6B865}" dt="2024-07-17T19:26:28.130" v="69" actId="2696"/>
          <pc:sldLayoutMkLst>
            <pc:docMk/>
            <pc:sldMasterMk cId="967057636" sldId="2147483686"/>
            <pc:sldLayoutMk cId="1581915271" sldId="2147483704"/>
          </pc:sldLayoutMkLst>
        </pc:sldLayoutChg>
        <pc:sldLayoutChg chg="del">
          <pc:chgData name="Kris Jennings" userId="64759460-b2aa-4111-b8d8-7a70284cd2ef" providerId="ADAL" clId="{5DE5DE7F-8B7C-4118-8BA4-5BE2AFD6B865}" dt="2024-07-17T19:26:28.132" v="70" actId="2696"/>
          <pc:sldLayoutMkLst>
            <pc:docMk/>
            <pc:sldMasterMk cId="967057636" sldId="2147483686"/>
            <pc:sldLayoutMk cId="685905690" sldId="2147483705"/>
          </pc:sldLayoutMkLst>
        </pc:sldLayoutChg>
        <pc:sldLayoutChg chg="del">
          <pc:chgData name="Kris Jennings" userId="64759460-b2aa-4111-b8d8-7a70284cd2ef" providerId="ADAL" clId="{5DE5DE7F-8B7C-4118-8BA4-5BE2AFD6B865}" dt="2024-07-17T19:26:28.135" v="71" actId="2696"/>
          <pc:sldLayoutMkLst>
            <pc:docMk/>
            <pc:sldMasterMk cId="967057636" sldId="2147483686"/>
            <pc:sldLayoutMk cId="1039247930" sldId="2147483778"/>
          </pc:sldLayoutMkLst>
        </pc:sldLayoutChg>
      </pc:sldMasterChg>
      <pc:sldMasterChg chg="del delSldLayout">
        <pc:chgData name="Kris Jennings" userId="64759460-b2aa-4111-b8d8-7a70284cd2ef" providerId="ADAL" clId="{5DE5DE7F-8B7C-4118-8BA4-5BE2AFD6B865}" dt="2024-07-17T19:26:12.122" v="51" actId="2696"/>
        <pc:sldMasterMkLst>
          <pc:docMk/>
          <pc:sldMasterMk cId="4129450811" sldId="2147483706"/>
        </pc:sldMasterMkLst>
        <pc:sldLayoutChg chg="del">
          <pc:chgData name="Kris Jennings" userId="64759460-b2aa-4111-b8d8-7a70284cd2ef" providerId="ADAL" clId="{5DE5DE7F-8B7C-4118-8BA4-5BE2AFD6B865}" dt="2024-07-17T19:26:11.916" v="0" actId="2696"/>
          <pc:sldLayoutMkLst>
            <pc:docMk/>
            <pc:sldMasterMk cId="4129450811" sldId="2147483706"/>
            <pc:sldLayoutMk cId="1038908711" sldId="2147483707"/>
          </pc:sldLayoutMkLst>
        </pc:sldLayoutChg>
        <pc:sldLayoutChg chg="del">
          <pc:chgData name="Kris Jennings" userId="64759460-b2aa-4111-b8d8-7a70284cd2ef" providerId="ADAL" clId="{5DE5DE7F-8B7C-4118-8BA4-5BE2AFD6B865}" dt="2024-07-17T19:26:11.923" v="1" actId="2696"/>
          <pc:sldLayoutMkLst>
            <pc:docMk/>
            <pc:sldMasterMk cId="4129450811" sldId="2147483706"/>
            <pc:sldLayoutMk cId="2655895196" sldId="2147483708"/>
          </pc:sldLayoutMkLst>
        </pc:sldLayoutChg>
        <pc:sldLayoutChg chg="del">
          <pc:chgData name="Kris Jennings" userId="64759460-b2aa-4111-b8d8-7a70284cd2ef" providerId="ADAL" clId="{5DE5DE7F-8B7C-4118-8BA4-5BE2AFD6B865}" dt="2024-07-17T19:26:11.934" v="2" actId="2696"/>
          <pc:sldLayoutMkLst>
            <pc:docMk/>
            <pc:sldMasterMk cId="4129450811" sldId="2147483706"/>
            <pc:sldLayoutMk cId="1398885491" sldId="2147483709"/>
          </pc:sldLayoutMkLst>
        </pc:sldLayoutChg>
        <pc:sldLayoutChg chg="del">
          <pc:chgData name="Kris Jennings" userId="64759460-b2aa-4111-b8d8-7a70284cd2ef" providerId="ADAL" clId="{5DE5DE7F-8B7C-4118-8BA4-5BE2AFD6B865}" dt="2024-07-17T19:26:12.006" v="3" actId="2696"/>
          <pc:sldLayoutMkLst>
            <pc:docMk/>
            <pc:sldMasterMk cId="4129450811" sldId="2147483706"/>
            <pc:sldLayoutMk cId="3271707788" sldId="2147483710"/>
          </pc:sldLayoutMkLst>
        </pc:sldLayoutChg>
        <pc:sldLayoutChg chg="del">
          <pc:chgData name="Kris Jennings" userId="64759460-b2aa-4111-b8d8-7a70284cd2ef" providerId="ADAL" clId="{5DE5DE7F-8B7C-4118-8BA4-5BE2AFD6B865}" dt="2024-07-17T19:26:12.007" v="4" actId="2696"/>
          <pc:sldLayoutMkLst>
            <pc:docMk/>
            <pc:sldMasterMk cId="4129450811" sldId="2147483706"/>
            <pc:sldLayoutMk cId="3918810761" sldId="2147483711"/>
          </pc:sldLayoutMkLst>
        </pc:sldLayoutChg>
        <pc:sldLayoutChg chg="del">
          <pc:chgData name="Kris Jennings" userId="64759460-b2aa-4111-b8d8-7a70284cd2ef" providerId="ADAL" clId="{5DE5DE7F-8B7C-4118-8BA4-5BE2AFD6B865}" dt="2024-07-17T19:26:12.010" v="5" actId="2696"/>
          <pc:sldLayoutMkLst>
            <pc:docMk/>
            <pc:sldMasterMk cId="4129450811" sldId="2147483706"/>
            <pc:sldLayoutMk cId="3522437019" sldId="2147483712"/>
          </pc:sldLayoutMkLst>
        </pc:sldLayoutChg>
        <pc:sldLayoutChg chg="del">
          <pc:chgData name="Kris Jennings" userId="64759460-b2aa-4111-b8d8-7a70284cd2ef" providerId="ADAL" clId="{5DE5DE7F-8B7C-4118-8BA4-5BE2AFD6B865}" dt="2024-07-17T19:26:12.012" v="6" actId="2696"/>
          <pc:sldLayoutMkLst>
            <pc:docMk/>
            <pc:sldMasterMk cId="4129450811" sldId="2147483706"/>
            <pc:sldLayoutMk cId="2526057174" sldId="2147483713"/>
          </pc:sldLayoutMkLst>
        </pc:sldLayoutChg>
        <pc:sldLayoutChg chg="del">
          <pc:chgData name="Kris Jennings" userId="64759460-b2aa-4111-b8d8-7a70284cd2ef" providerId="ADAL" clId="{5DE5DE7F-8B7C-4118-8BA4-5BE2AFD6B865}" dt="2024-07-17T19:26:12.014" v="7" actId="2696"/>
          <pc:sldLayoutMkLst>
            <pc:docMk/>
            <pc:sldMasterMk cId="4129450811" sldId="2147483706"/>
            <pc:sldLayoutMk cId="4082136749" sldId="2147483714"/>
          </pc:sldLayoutMkLst>
        </pc:sldLayoutChg>
        <pc:sldLayoutChg chg="del">
          <pc:chgData name="Kris Jennings" userId="64759460-b2aa-4111-b8d8-7a70284cd2ef" providerId="ADAL" clId="{5DE5DE7F-8B7C-4118-8BA4-5BE2AFD6B865}" dt="2024-07-17T19:26:12.016" v="8" actId="2696"/>
          <pc:sldLayoutMkLst>
            <pc:docMk/>
            <pc:sldMasterMk cId="4129450811" sldId="2147483706"/>
            <pc:sldLayoutMk cId="3019320454" sldId="2147483715"/>
          </pc:sldLayoutMkLst>
        </pc:sldLayoutChg>
        <pc:sldLayoutChg chg="del">
          <pc:chgData name="Kris Jennings" userId="64759460-b2aa-4111-b8d8-7a70284cd2ef" providerId="ADAL" clId="{5DE5DE7F-8B7C-4118-8BA4-5BE2AFD6B865}" dt="2024-07-17T19:26:12.018" v="9" actId="2696"/>
          <pc:sldLayoutMkLst>
            <pc:docMk/>
            <pc:sldMasterMk cId="4129450811" sldId="2147483706"/>
            <pc:sldLayoutMk cId="3262866322" sldId="2147483716"/>
          </pc:sldLayoutMkLst>
        </pc:sldLayoutChg>
        <pc:sldLayoutChg chg="del">
          <pc:chgData name="Kris Jennings" userId="64759460-b2aa-4111-b8d8-7a70284cd2ef" providerId="ADAL" clId="{5DE5DE7F-8B7C-4118-8BA4-5BE2AFD6B865}" dt="2024-07-17T19:26:12.019" v="10" actId="2696"/>
          <pc:sldLayoutMkLst>
            <pc:docMk/>
            <pc:sldMasterMk cId="4129450811" sldId="2147483706"/>
            <pc:sldLayoutMk cId="2344983836" sldId="2147483717"/>
          </pc:sldLayoutMkLst>
        </pc:sldLayoutChg>
        <pc:sldLayoutChg chg="del">
          <pc:chgData name="Kris Jennings" userId="64759460-b2aa-4111-b8d8-7a70284cd2ef" providerId="ADAL" clId="{5DE5DE7F-8B7C-4118-8BA4-5BE2AFD6B865}" dt="2024-07-17T19:26:12.021" v="11" actId="2696"/>
          <pc:sldLayoutMkLst>
            <pc:docMk/>
            <pc:sldMasterMk cId="4129450811" sldId="2147483706"/>
            <pc:sldLayoutMk cId="2740000912" sldId="2147483718"/>
          </pc:sldLayoutMkLst>
        </pc:sldLayoutChg>
        <pc:sldLayoutChg chg="del">
          <pc:chgData name="Kris Jennings" userId="64759460-b2aa-4111-b8d8-7a70284cd2ef" providerId="ADAL" clId="{5DE5DE7F-8B7C-4118-8BA4-5BE2AFD6B865}" dt="2024-07-17T19:26:12.023" v="12" actId="2696"/>
          <pc:sldLayoutMkLst>
            <pc:docMk/>
            <pc:sldMasterMk cId="4129450811" sldId="2147483706"/>
            <pc:sldLayoutMk cId="1447557244" sldId="2147483719"/>
          </pc:sldLayoutMkLst>
        </pc:sldLayoutChg>
        <pc:sldLayoutChg chg="del">
          <pc:chgData name="Kris Jennings" userId="64759460-b2aa-4111-b8d8-7a70284cd2ef" providerId="ADAL" clId="{5DE5DE7F-8B7C-4118-8BA4-5BE2AFD6B865}" dt="2024-07-17T19:26:12.028" v="13" actId="2696"/>
          <pc:sldLayoutMkLst>
            <pc:docMk/>
            <pc:sldMasterMk cId="4129450811" sldId="2147483706"/>
            <pc:sldLayoutMk cId="1221394332" sldId="2147483720"/>
          </pc:sldLayoutMkLst>
        </pc:sldLayoutChg>
        <pc:sldLayoutChg chg="del">
          <pc:chgData name="Kris Jennings" userId="64759460-b2aa-4111-b8d8-7a70284cd2ef" providerId="ADAL" clId="{5DE5DE7F-8B7C-4118-8BA4-5BE2AFD6B865}" dt="2024-07-17T19:26:12.030" v="14" actId="2696"/>
          <pc:sldLayoutMkLst>
            <pc:docMk/>
            <pc:sldMasterMk cId="4129450811" sldId="2147483706"/>
            <pc:sldLayoutMk cId="142133507" sldId="2147483721"/>
          </pc:sldLayoutMkLst>
        </pc:sldLayoutChg>
        <pc:sldLayoutChg chg="del">
          <pc:chgData name="Kris Jennings" userId="64759460-b2aa-4111-b8d8-7a70284cd2ef" providerId="ADAL" clId="{5DE5DE7F-8B7C-4118-8BA4-5BE2AFD6B865}" dt="2024-07-17T19:26:12.033" v="15" actId="2696"/>
          <pc:sldLayoutMkLst>
            <pc:docMk/>
            <pc:sldMasterMk cId="4129450811" sldId="2147483706"/>
            <pc:sldLayoutMk cId="3057064353" sldId="2147483722"/>
          </pc:sldLayoutMkLst>
        </pc:sldLayoutChg>
        <pc:sldLayoutChg chg="del">
          <pc:chgData name="Kris Jennings" userId="64759460-b2aa-4111-b8d8-7a70284cd2ef" providerId="ADAL" clId="{5DE5DE7F-8B7C-4118-8BA4-5BE2AFD6B865}" dt="2024-07-17T19:26:12.035" v="16" actId="2696"/>
          <pc:sldLayoutMkLst>
            <pc:docMk/>
            <pc:sldMasterMk cId="4129450811" sldId="2147483706"/>
            <pc:sldLayoutMk cId="1313758066" sldId="2147483723"/>
          </pc:sldLayoutMkLst>
        </pc:sldLayoutChg>
        <pc:sldLayoutChg chg="del">
          <pc:chgData name="Kris Jennings" userId="64759460-b2aa-4111-b8d8-7a70284cd2ef" providerId="ADAL" clId="{5DE5DE7F-8B7C-4118-8BA4-5BE2AFD6B865}" dt="2024-07-17T19:26:12.037" v="17" actId="2696"/>
          <pc:sldLayoutMkLst>
            <pc:docMk/>
            <pc:sldMasterMk cId="4129450811" sldId="2147483706"/>
            <pc:sldLayoutMk cId="2985422832" sldId="2147483724"/>
          </pc:sldLayoutMkLst>
        </pc:sldLayoutChg>
        <pc:sldLayoutChg chg="del">
          <pc:chgData name="Kris Jennings" userId="64759460-b2aa-4111-b8d8-7a70284cd2ef" providerId="ADAL" clId="{5DE5DE7F-8B7C-4118-8BA4-5BE2AFD6B865}" dt="2024-07-17T19:26:12.039" v="18" actId="2696"/>
          <pc:sldLayoutMkLst>
            <pc:docMk/>
            <pc:sldMasterMk cId="4129450811" sldId="2147483706"/>
            <pc:sldLayoutMk cId="2729193880" sldId="2147483725"/>
          </pc:sldLayoutMkLst>
        </pc:sldLayoutChg>
        <pc:sldLayoutChg chg="del">
          <pc:chgData name="Kris Jennings" userId="64759460-b2aa-4111-b8d8-7a70284cd2ef" providerId="ADAL" clId="{5DE5DE7F-8B7C-4118-8BA4-5BE2AFD6B865}" dt="2024-07-17T19:26:12.041" v="19" actId="2696"/>
          <pc:sldLayoutMkLst>
            <pc:docMk/>
            <pc:sldMasterMk cId="4129450811" sldId="2147483706"/>
            <pc:sldLayoutMk cId="3975590515" sldId="2147483726"/>
          </pc:sldLayoutMkLst>
        </pc:sldLayoutChg>
        <pc:sldLayoutChg chg="del">
          <pc:chgData name="Kris Jennings" userId="64759460-b2aa-4111-b8d8-7a70284cd2ef" providerId="ADAL" clId="{5DE5DE7F-8B7C-4118-8BA4-5BE2AFD6B865}" dt="2024-07-17T19:26:12.043" v="20" actId="2696"/>
          <pc:sldLayoutMkLst>
            <pc:docMk/>
            <pc:sldMasterMk cId="4129450811" sldId="2147483706"/>
            <pc:sldLayoutMk cId="376078474" sldId="2147483727"/>
          </pc:sldLayoutMkLst>
        </pc:sldLayoutChg>
        <pc:sldLayoutChg chg="del">
          <pc:chgData name="Kris Jennings" userId="64759460-b2aa-4111-b8d8-7a70284cd2ef" providerId="ADAL" clId="{5DE5DE7F-8B7C-4118-8BA4-5BE2AFD6B865}" dt="2024-07-17T19:26:12.045" v="21" actId="2696"/>
          <pc:sldLayoutMkLst>
            <pc:docMk/>
            <pc:sldMasterMk cId="4129450811" sldId="2147483706"/>
            <pc:sldLayoutMk cId="1097052361" sldId="2147483728"/>
          </pc:sldLayoutMkLst>
        </pc:sldLayoutChg>
        <pc:sldLayoutChg chg="del">
          <pc:chgData name="Kris Jennings" userId="64759460-b2aa-4111-b8d8-7a70284cd2ef" providerId="ADAL" clId="{5DE5DE7F-8B7C-4118-8BA4-5BE2AFD6B865}" dt="2024-07-17T19:26:12.046" v="22" actId="2696"/>
          <pc:sldLayoutMkLst>
            <pc:docMk/>
            <pc:sldMasterMk cId="4129450811" sldId="2147483706"/>
            <pc:sldLayoutMk cId="1739691785" sldId="2147483729"/>
          </pc:sldLayoutMkLst>
        </pc:sldLayoutChg>
        <pc:sldLayoutChg chg="del">
          <pc:chgData name="Kris Jennings" userId="64759460-b2aa-4111-b8d8-7a70284cd2ef" providerId="ADAL" clId="{5DE5DE7F-8B7C-4118-8BA4-5BE2AFD6B865}" dt="2024-07-17T19:26:12.047" v="23" actId="2696"/>
          <pc:sldLayoutMkLst>
            <pc:docMk/>
            <pc:sldMasterMk cId="4129450811" sldId="2147483706"/>
            <pc:sldLayoutMk cId="2396104782" sldId="2147483730"/>
          </pc:sldLayoutMkLst>
        </pc:sldLayoutChg>
        <pc:sldLayoutChg chg="del">
          <pc:chgData name="Kris Jennings" userId="64759460-b2aa-4111-b8d8-7a70284cd2ef" providerId="ADAL" clId="{5DE5DE7F-8B7C-4118-8BA4-5BE2AFD6B865}" dt="2024-07-17T19:26:12.048" v="24" actId="2696"/>
          <pc:sldLayoutMkLst>
            <pc:docMk/>
            <pc:sldMasterMk cId="4129450811" sldId="2147483706"/>
            <pc:sldLayoutMk cId="3846254952" sldId="2147483731"/>
          </pc:sldLayoutMkLst>
        </pc:sldLayoutChg>
        <pc:sldLayoutChg chg="del">
          <pc:chgData name="Kris Jennings" userId="64759460-b2aa-4111-b8d8-7a70284cd2ef" providerId="ADAL" clId="{5DE5DE7F-8B7C-4118-8BA4-5BE2AFD6B865}" dt="2024-07-17T19:26:12.051" v="25" actId="2696"/>
          <pc:sldLayoutMkLst>
            <pc:docMk/>
            <pc:sldMasterMk cId="4129450811" sldId="2147483706"/>
            <pc:sldLayoutMk cId="625658063" sldId="2147483732"/>
          </pc:sldLayoutMkLst>
        </pc:sldLayoutChg>
        <pc:sldLayoutChg chg="del">
          <pc:chgData name="Kris Jennings" userId="64759460-b2aa-4111-b8d8-7a70284cd2ef" providerId="ADAL" clId="{5DE5DE7F-8B7C-4118-8BA4-5BE2AFD6B865}" dt="2024-07-17T19:26:12.053" v="26" actId="2696"/>
          <pc:sldLayoutMkLst>
            <pc:docMk/>
            <pc:sldMasterMk cId="4129450811" sldId="2147483706"/>
            <pc:sldLayoutMk cId="925503225" sldId="2147483733"/>
          </pc:sldLayoutMkLst>
        </pc:sldLayoutChg>
        <pc:sldLayoutChg chg="del">
          <pc:chgData name="Kris Jennings" userId="64759460-b2aa-4111-b8d8-7a70284cd2ef" providerId="ADAL" clId="{5DE5DE7F-8B7C-4118-8BA4-5BE2AFD6B865}" dt="2024-07-17T19:26:12.055" v="27" actId="2696"/>
          <pc:sldLayoutMkLst>
            <pc:docMk/>
            <pc:sldMasterMk cId="4129450811" sldId="2147483706"/>
            <pc:sldLayoutMk cId="2250299390" sldId="2147483734"/>
          </pc:sldLayoutMkLst>
        </pc:sldLayoutChg>
        <pc:sldLayoutChg chg="del">
          <pc:chgData name="Kris Jennings" userId="64759460-b2aa-4111-b8d8-7a70284cd2ef" providerId="ADAL" clId="{5DE5DE7F-8B7C-4118-8BA4-5BE2AFD6B865}" dt="2024-07-17T19:26:12.056" v="28" actId="2696"/>
          <pc:sldLayoutMkLst>
            <pc:docMk/>
            <pc:sldMasterMk cId="4129450811" sldId="2147483706"/>
            <pc:sldLayoutMk cId="638079934" sldId="2147483735"/>
          </pc:sldLayoutMkLst>
        </pc:sldLayoutChg>
        <pc:sldLayoutChg chg="del">
          <pc:chgData name="Kris Jennings" userId="64759460-b2aa-4111-b8d8-7a70284cd2ef" providerId="ADAL" clId="{5DE5DE7F-8B7C-4118-8BA4-5BE2AFD6B865}" dt="2024-07-17T19:26:12.061" v="29" actId="2696"/>
          <pc:sldLayoutMkLst>
            <pc:docMk/>
            <pc:sldMasterMk cId="4129450811" sldId="2147483706"/>
            <pc:sldLayoutMk cId="2384723448" sldId="2147483736"/>
          </pc:sldLayoutMkLst>
        </pc:sldLayoutChg>
        <pc:sldLayoutChg chg="del">
          <pc:chgData name="Kris Jennings" userId="64759460-b2aa-4111-b8d8-7a70284cd2ef" providerId="ADAL" clId="{5DE5DE7F-8B7C-4118-8BA4-5BE2AFD6B865}" dt="2024-07-17T19:26:12.065" v="30" actId="2696"/>
          <pc:sldLayoutMkLst>
            <pc:docMk/>
            <pc:sldMasterMk cId="4129450811" sldId="2147483706"/>
            <pc:sldLayoutMk cId="268726927" sldId="2147483737"/>
          </pc:sldLayoutMkLst>
        </pc:sldLayoutChg>
        <pc:sldLayoutChg chg="del">
          <pc:chgData name="Kris Jennings" userId="64759460-b2aa-4111-b8d8-7a70284cd2ef" providerId="ADAL" clId="{5DE5DE7F-8B7C-4118-8BA4-5BE2AFD6B865}" dt="2024-07-17T19:26:12.076" v="31" actId="2696"/>
          <pc:sldLayoutMkLst>
            <pc:docMk/>
            <pc:sldMasterMk cId="4129450811" sldId="2147483706"/>
            <pc:sldLayoutMk cId="3254911813" sldId="2147483738"/>
          </pc:sldLayoutMkLst>
        </pc:sldLayoutChg>
        <pc:sldLayoutChg chg="del">
          <pc:chgData name="Kris Jennings" userId="64759460-b2aa-4111-b8d8-7a70284cd2ef" providerId="ADAL" clId="{5DE5DE7F-8B7C-4118-8BA4-5BE2AFD6B865}" dt="2024-07-17T19:26:12.088" v="32" actId="2696"/>
          <pc:sldLayoutMkLst>
            <pc:docMk/>
            <pc:sldMasterMk cId="4129450811" sldId="2147483706"/>
            <pc:sldLayoutMk cId="3074514656" sldId="2147483739"/>
          </pc:sldLayoutMkLst>
        </pc:sldLayoutChg>
        <pc:sldLayoutChg chg="del">
          <pc:chgData name="Kris Jennings" userId="64759460-b2aa-4111-b8d8-7a70284cd2ef" providerId="ADAL" clId="{5DE5DE7F-8B7C-4118-8BA4-5BE2AFD6B865}" dt="2024-07-17T19:26:12.090" v="33" actId="2696"/>
          <pc:sldLayoutMkLst>
            <pc:docMk/>
            <pc:sldMasterMk cId="4129450811" sldId="2147483706"/>
            <pc:sldLayoutMk cId="265122775" sldId="2147483740"/>
          </pc:sldLayoutMkLst>
        </pc:sldLayoutChg>
        <pc:sldLayoutChg chg="del">
          <pc:chgData name="Kris Jennings" userId="64759460-b2aa-4111-b8d8-7a70284cd2ef" providerId="ADAL" clId="{5DE5DE7F-8B7C-4118-8BA4-5BE2AFD6B865}" dt="2024-07-17T19:26:12.092" v="34" actId="2696"/>
          <pc:sldLayoutMkLst>
            <pc:docMk/>
            <pc:sldMasterMk cId="4129450811" sldId="2147483706"/>
            <pc:sldLayoutMk cId="1882618345" sldId="2147483741"/>
          </pc:sldLayoutMkLst>
        </pc:sldLayoutChg>
        <pc:sldLayoutChg chg="del">
          <pc:chgData name="Kris Jennings" userId="64759460-b2aa-4111-b8d8-7a70284cd2ef" providerId="ADAL" clId="{5DE5DE7F-8B7C-4118-8BA4-5BE2AFD6B865}" dt="2024-07-17T19:26:12.094" v="35" actId="2696"/>
          <pc:sldLayoutMkLst>
            <pc:docMk/>
            <pc:sldMasterMk cId="4129450811" sldId="2147483706"/>
            <pc:sldLayoutMk cId="2231413527" sldId="2147483742"/>
          </pc:sldLayoutMkLst>
        </pc:sldLayoutChg>
        <pc:sldLayoutChg chg="del">
          <pc:chgData name="Kris Jennings" userId="64759460-b2aa-4111-b8d8-7a70284cd2ef" providerId="ADAL" clId="{5DE5DE7F-8B7C-4118-8BA4-5BE2AFD6B865}" dt="2024-07-17T19:26:12.096" v="36" actId="2696"/>
          <pc:sldLayoutMkLst>
            <pc:docMk/>
            <pc:sldMasterMk cId="4129450811" sldId="2147483706"/>
            <pc:sldLayoutMk cId="37452046" sldId="2147483743"/>
          </pc:sldLayoutMkLst>
        </pc:sldLayoutChg>
        <pc:sldLayoutChg chg="del">
          <pc:chgData name="Kris Jennings" userId="64759460-b2aa-4111-b8d8-7a70284cd2ef" providerId="ADAL" clId="{5DE5DE7F-8B7C-4118-8BA4-5BE2AFD6B865}" dt="2024-07-17T19:26:12.098" v="37" actId="2696"/>
          <pc:sldLayoutMkLst>
            <pc:docMk/>
            <pc:sldMasterMk cId="4129450811" sldId="2147483706"/>
            <pc:sldLayoutMk cId="750486694" sldId="2147483744"/>
          </pc:sldLayoutMkLst>
        </pc:sldLayoutChg>
        <pc:sldLayoutChg chg="del">
          <pc:chgData name="Kris Jennings" userId="64759460-b2aa-4111-b8d8-7a70284cd2ef" providerId="ADAL" clId="{5DE5DE7F-8B7C-4118-8BA4-5BE2AFD6B865}" dt="2024-07-17T19:26:12.100" v="38" actId="2696"/>
          <pc:sldLayoutMkLst>
            <pc:docMk/>
            <pc:sldMasterMk cId="4129450811" sldId="2147483706"/>
            <pc:sldLayoutMk cId="4235731187" sldId="2147483745"/>
          </pc:sldLayoutMkLst>
        </pc:sldLayoutChg>
        <pc:sldLayoutChg chg="del">
          <pc:chgData name="Kris Jennings" userId="64759460-b2aa-4111-b8d8-7a70284cd2ef" providerId="ADAL" clId="{5DE5DE7F-8B7C-4118-8BA4-5BE2AFD6B865}" dt="2024-07-17T19:26:12.101" v="39" actId="2696"/>
          <pc:sldLayoutMkLst>
            <pc:docMk/>
            <pc:sldMasterMk cId="4129450811" sldId="2147483706"/>
            <pc:sldLayoutMk cId="3619180627" sldId="2147483746"/>
          </pc:sldLayoutMkLst>
        </pc:sldLayoutChg>
        <pc:sldLayoutChg chg="del">
          <pc:chgData name="Kris Jennings" userId="64759460-b2aa-4111-b8d8-7a70284cd2ef" providerId="ADAL" clId="{5DE5DE7F-8B7C-4118-8BA4-5BE2AFD6B865}" dt="2024-07-17T19:26:12.103" v="40" actId="2696"/>
          <pc:sldLayoutMkLst>
            <pc:docMk/>
            <pc:sldMasterMk cId="4129450811" sldId="2147483706"/>
            <pc:sldLayoutMk cId="293080915" sldId="2147483747"/>
          </pc:sldLayoutMkLst>
        </pc:sldLayoutChg>
        <pc:sldLayoutChg chg="del">
          <pc:chgData name="Kris Jennings" userId="64759460-b2aa-4111-b8d8-7a70284cd2ef" providerId="ADAL" clId="{5DE5DE7F-8B7C-4118-8BA4-5BE2AFD6B865}" dt="2024-07-17T19:26:12.105" v="41" actId="2696"/>
          <pc:sldLayoutMkLst>
            <pc:docMk/>
            <pc:sldMasterMk cId="4129450811" sldId="2147483706"/>
            <pc:sldLayoutMk cId="3929644350" sldId="2147483748"/>
          </pc:sldLayoutMkLst>
        </pc:sldLayoutChg>
        <pc:sldLayoutChg chg="del">
          <pc:chgData name="Kris Jennings" userId="64759460-b2aa-4111-b8d8-7a70284cd2ef" providerId="ADAL" clId="{5DE5DE7F-8B7C-4118-8BA4-5BE2AFD6B865}" dt="2024-07-17T19:26:12.106" v="42" actId="2696"/>
          <pc:sldLayoutMkLst>
            <pc:docMk/>
            <pc:sldMasterMk cId="4129450811" sldId="2147483706"/>
            <pc:sldLayoutMk cId="4088265678" sldId="2147483749"/>
          </pc:sldLayoutMkLst>
        </pc:sldLayoutChg>
        <pc:sldLayoutChg chg="del">
          <pc:chgData name="Kris Jennings" userId="64759460-b2aa-4111-b8d8-7a70284cd2ef" providerId="ADAL" clId="{5DE5DE7F-8B7C-4118-8BA4-5BE2AFD6B865}" dt="2024-07-17T19:26:12.108" v="43" actId="2696"/>
          <pc:sldLayoutMkLst>
            <pc:docMk/>
            <pc:sldMasterMk cId="4129450811" sldId="2147483706"/>
            <pc:sldLayoutMk cId="3803381217" sldId="2147483750"/>
          </pc:sldLayoutMkLst>
        </pc:sldLayoutChg>
        <pc:sldLayoutChg chg="del">
          <pc:chgData name="Kris Jennings" userId="64759460-b2aa-4111-b8d8-7a70284cd2ef" providerId="ADAL" clId="{5DE5DE7F-8B7C-4118-8BA4-5BE2AFD6B865}" dt="2024-07-17T19:26:12.110" v="44" actId="2696"/>
          <pc:sldLayoutMkLst>
            <pc:docMk/>
            <pc:sldMasterMk cId="4129450811" sldId="2147483706"/>
            <pc:sldLayoutMk cId="1334764069" sldId="2147483751"/>
          </pc:sldLayoutMkLst>
        </pc:sldLayoutChg>
        <pc:sldLayoutChg chg="del">
          <pc:chgData name="Kris Jennings" userId="64759460-b2aa-4111-b8d8-7a70284cd2ef" providerId="ADAL" clId="{5DE5DE7F-8B7C-4118-8BA4-5BE2AFD6B865}" dt="2024-07-17T19:26:12.112" v="45" actId="2696"/>
          <pc:sldLayoutMkLst>
            <pc:docMk/>
            <pc:sldMasterMk cId="4129450811" sldId="2147483706"/>
            <pc:sldLayoutMk cId="978096283" sldId="2147483752"/>
          </pc:sldLayoutMkLst>
        </pc:sldLayoutChg>
        <pc:sldLayoutChg chg="del">
          <pc:chgData name="Kris Jennings" userId="64759460-b2aa-4111-b8d8-7a70284cd2ef" providerId="ADAL" clId="{5DE5DE7F-8B7C-4118-8BA4-5BE2AFD6B865}" dt="2024-07-17T19:26:12.114" v="46" actId="2696"/>
          <pc:sldLayoutMkLst>
            <pc:docMk/>
            <pc:sldMasterMk cId="4129450811" sldId="2147483706"/>
            <pc:sldLayoutMk cId="2801839635" sldId="2147483753"/>
          </pc:sldLayoutMkLst>
        </pc:sldLayoutChg>
        <pc:sldLayoutChg chg="del">
          <pc:chgData name="Kris Jennings" userId="64759460-b2aa-4111-b8d8-7a70284cd2ef" providerId="ADAL" clId="{5DE5DE7F-8B7C-4118-8BA4-5BE2AFD6B865}" dt="2024-07-17T19:26:12.116" v="47" actId="2696"/>
          <pc:sldLayoutMkLst>
            <pc:docMk/>
            <pc:sldMasterMk cId="4129450811" sldId="2147483706"/>
            <pc:sldLayoutMk cId="963994490" sldId="2147483754"/>
          </pc:sldLayoutMkLst>
        </pc:sldLayoutChg>
        <pc:sldLayoutChg chg="del">
          <pc:chgData name="Kris Jennings" userId="64759460-b2aa-4111-b8d8-7a70284cd2ef" providerId="ADAL" clId="{5DE5DE7F-8B7C-4118-8BA4-5BE2AFD6B865}" dt="2024-07-17T19:26:12.117" v="48" actId="2696"/>
          <pc:sldLayoutMkLst>
            <pc:docMk/>
            <pc:sldMasterMk cId="4129450811" sldId="2147483706"/>
            <pc:sldLayoutMk cId="3940070397" sldId="2147483755"/>
          </pc:sldLayoutMkLst>
        </pc:sldLayoutChg>
        <pc:sldLayoutChg chg="del">
          <pc:chgData name="Kris Jennings" userId="64759460-b2aa-4111-b8d8-7a70284cd2ef" providerId="ADAL" clId="{5DE5DE7F-8B7C-4118-8BA4-5BE2AFD6B865}" dt="2024-07-17T19:26:12.119" v="49" actId="2696"/>
          <pc:sldLayoutMkLst>
            <pc:docMk/>
            <pc:sldMasterMk cId="4129450811" sldId="2147483706"/>
            <pc:sldLayoutMk cId="1719249284" sldId="2147483756"/>
          </pc:sldLayoutMkLst>
        </pc:sldLayoutChg>
        <pc:sldLayoutChg chg="del">
          <pc:chgData name="Kris Jennings" userId="64759460-b2aa-4111-b8d8-7a70284cd2ef" providerId="ADAL" clId="{5DE5DE7F-8B7C-4118-8BA4-5BE2AFD6B865}" dt="2024-07-17T19:26:12.120" v="50" actId="2696"/>
          <pc:sldLayoutMkLst>
            <pc:docMk/>
            <pc:sldMasterMk cId="4129450811" sldId="2147483706"/>
            <pc:sldLayoutMk cId="2567425185" sldId="2147483757"/>
          </pc:sldLayoutMkLst>
        </pc:sldLayoutChg>
      </pc:sldMasterChg>
      <pc:sldMasterChg chg="del delSldLayout">
        <pc:chgData name="Kris Jennings" userId="64759460-b2aa-4111-b8d8-7a70284cd2ef" providerId="ADAL" clId="{5DE5DE7F-8B7C-4118-8BA4-5BE2AFD6B865}" dt="2024-07-17T19:30:27.280" v="92" actId="2696"/>
        <pc:sldMasterMkLst>
          <pc:docMk/>
          <pc:sldMasterMk cId="1471098518" sldId="2147483758"/>
        </pc:sldMasterMkLst>
        <pc:sldLayoutChg chg="del">
          <pc:chgData name="Kris Jennings" userId="64759460-b2aa-4111-b8d8-7a70284cd2ef" providerId="ADAL" clId="{5DE5DE7F-8B7C-4118-8BA4-5BE2AFD6B865}" dt="2024-07-17T19:30:27.225" v="73" actId="2696"/>
          <pc:sldLayoutMkLst>
            <pc:docMk/>
            <pc:sldMasterMk cId="1471098518" sldId="2147483758"/>
            <pc:sldLayoutMk cId="4134269810" sldId="2147483759"/>
          </pc:sldLayoutMkLst>
        </pc:sldLayoutChg>
        <pc:sldLayoutChg chg="del">
          <pc:chgData name="Kris Jennings" userId="64759460-b2aa-4111-b8d8-7a70284cd2ef" providerId="ADAL" clId="{5DE5DE7F-8B7C-4118-8BA4-5BE2AFD6B865}" dt="2024-07-17T19:30:27.230" v="74" actId="2696"/>
          <pc:sldLayoutMkLst>
            <pc:docMk/>
            <pc:sldMasterMk cId="1471098518" sldId="2147483758"/>
            <pc:sldLayoutMk cId="2595901608" sldId="2147483760"/>
          </pc:sldLayoutMkLst>
        </pc:sldLayoutChg>
        <pc:sldLayoutChg chg="del">
          <pc:chgData name="Kris Jennings" userId="64759460-b2aa-4111-b8d8-7a70284cd2ef" providerId="ADAL" clId="{5DE5DE7F-8B7C-4118-8BA4-5BE2AFD6B865}" dt="2024-07-17T19:30:27.235" v="75" actId="2696"/>
          <pc:sldLayoutMkLst>
            <pc:docMk/>
            <pc:sldMasterMk cId="1471098518" sldId="2147483758"/>
            <pc:sldLayoutMk cId="2659420102" sldId="2147483761"/>
          </pc:sldLayoutMkLst>
        </pc:sldLayoutChg>
        <pc:sldLayoutChg chg="del">
          <pc:chgData name="Kris Jennings" userId="64759460-b2aa-4111-b8d8-7a70284cd2ef" providerId="ADAL" clId="{5DE5DE7F-8B7C-4118-8BA4-5BE2AFD6B865}" dt="2024-07-17T19:30:27.245" v="76" actId="2696"/>
          <pc:sldLayoutMkLst>
            <pc:docMk/>
            <pc:sldMasterMk cId="1471098518" sldId="2147483758"/>
            <pc:sldLayoutMk cId="4214893979" sldId="2147483762"/>
          </pc:sldLayoutMkLst>
        </pc:sldLayoutChg>
        <pc:sldLayoutChg chg="del">
          <pc:chgData name="Kris Jennings" userId="64759460-b2aa-4111-b8d8-7a70284cd2ef" providerId="ADAL" clId="{5DE5DE7F-8B7C-4118-8BA4-5BE2AFD6B865}" dt="2024-07-17T19:30:27.247" v="77" actId="2696"/>
          <pc:sldLayoutMkLst>
            <pc:docMk/>
            <pc:sldMasterMk cId="1471098518" sldId="2147483758"/>
            <pc:sldLayoutMk cId="2086600806" sldId="2147483763"/>
          </pc:sldLayoutMkLst>
        </pc:sldLayoutChg>
        <pc:sldLayoutChg chg="del">
          <pc:chgData name="Kris Jennings" userId="64759460-b2aa-4111-b8d8-7a70284cd2ef" providerId="ADAL" clId="{5DE5DE7F-8B7C-4118-8BA4-5BE2AFD6B865}" dt="2024-07-17T19:30:27.249" v="78" actId="2696"/>
          <pc:sldLayoutMkLst>
            <pc:docMk/>
            <pc:sldMasterMk cId="1471098518" sldId="2147483758"/>
            <pc:sldLayoutMk cId="2725805170" sldId="2147483764"/>
          </pc:sldLayoutMkLst>
        </pc:sldLayoutChg>
        <pc:sldLayoutChg chg="del">
          <pc:chgData name="Kris Jennings" userId="64759460-b2aa-4111-b8d8-7a70284cd2ef" providerId="ADAL" clId="{5DE5DE7F-8B7C-4118-8BA4-5BE2AFD6B865}" dt="2024-07-17T19:30:27.251" v="79" actId="2696"/>
          <pc:sldLayoutMkLst>
            <pc:docMk/>
            <pc:sldMasterMk cId="1471098518" sldId="2147483758"/>
            <pc:sldLayoutMk cId="2048776306" sldId="2147483765"/>
          </pc:sldLayoutMkLst>
        </pc:sldLayoutChg>
        <pc:sldLayoutChg chg="del">
          <pc:chgData name="Kris Jennings" userId="64759460-b2aa-4111-b8d8-7a70284cd2ef" providerId="ADAL" clId="{5DE5DE7F-8B7C-4118-8BA4-5BE2AFD6B865}" dt="2024-07-17T19:30:27.252" v="80" actId="2696"/>
          <pc:sldLayoutMkLst>
            <pc:docMk/>
            <pc:sldMasterMk cId="1471098518" sldId="2147483758"/>
            <pc:sldLayoutMk cId="1705633882" sldId="2147483766"/>
          </pc:sldLayoutMkLst>
        </pc:sldLayoutChg>
        <pc:sldLayoutChg chg="del">
          <pc:chgData name="Kris Jennings" userId="64759460-b2aa-4111-b8d8-7a70284cd2ef" providerId="ADAL" clId="{5DE5DE7F-8B7C-4118-8BA4-5BE2AFD6B865}" dt="2024-07-17T19:30:27.255" v="81" actId="2696"/>
          <pc:sldLayoutMkLst>
            <pc:docMk/>
            <pc:sldMasterMk cId="1471098518" sldId="2147483758"/>
            <pc:sldLayoutMk cId="2805725271" sldId="2147483767"/>
          </pc:sldLayoutMkLst>
        </pc:sldLayoutChg>
        <pc:sldLayoutChg chg="del">
          <pc:chgData name="Kris Jennings" userId="64759460-b2aa-4111-b8d8-7a70284cd2ef" providerId="ADAL" clId="{5DE5DE7F-8B7C-4118-8BA4-5BE2AFD6B865}" dt="2024-07-17T19:30:27.258" v="82" actId="2696"/>
          <pc:sldLayoutMkLst>
            <pc:docMk/>
            <pc:sldMasterMk cId="1471098518" sldId="2147483758"/>
            <pc:sldLayoutMk cId="4096333057" sldId="2147483768"/>
          </pc:sldLayoutMkLst>
        </pc:sldLayoutChg>
        <pc:sldLayoutChg chg="del">
          <pc:chgData name="Kris Jennings" userId="64759460-b2aa-4111-b8d8-7a70284cd2ef" providerId="ADAL" clId="{5DE5DE7F-8B7C-4118-8BA4-5BE2AFD6B865}" dt="2024-07-17T19:30:27.261" v="83" actId="2696"/>
          <pc:sldLayoutMkLst>
            <pc:docMk/>
            <pc:sldMasterMk cId="1471098518" sldId="2147483758"/>
            <pc:sldLayoutMk cId="39549072" sldId="2147483769"/>
          </pc:sldLayoutMkLst>
        </pc:sldLayoutChg>
        <pc:sldLayoutChg chg="del">
          <pc:chgData name="Kris Jennings" userId="64759460-b2aa-4111-b8d8-7a70284cd2ef" providerId="ADAL" clId="{5DE5DE7F-8B7C-4118-8BA4-5BE2AFD6B865}" dt="2024-07-17T19:30:27.264" v="84" actId="2696"/>
          <pc:sldLayoutMkLst>
            <pc:docMk/>
            <pc:sldMasterMk cId="1471098518" sldId="2147483758"/>
            <pc:sldLayoutMk cId="916122665" sldId="2147483770"/>
          </pc:sldLayoutMkLst>
        </pc:sldLayoutChg>
        <pc:sldLayoutChg chg="del">
          <pc:chgData name="Kris Jennings" userId="64759460-b2aa-4111-b8d8-7a70284cd2ef" providerId="ADAL" clId="{5DE5DE7F-8B7C-4118-8BA4-5BE2AFD6B865}" dt="2024-07-17T19:30:27.266" v="85" actId="2696"/>
          <pc:sldLayoutMkLst>
            <pc:docMk/>
            <pc:sldMasterMk cId="1471098518" sldId="2147483758"/>
            <pc:sldLayoutMk cId="2915809204" sldId="2147483771"/>
          </pc:sldLayoutMkLst>
        </pc:sldLayoutChg>
        <pc:sldLayoutChg chg="del">
          <pc:chgData name="Kris Jennings" userId="64759460-b2aa-4111-b8d8-7a70284cd2ef" providerId="ADAL" clId="{5DE5DE7F-8B7C-4118-8BA4-5BE2AFD6B865}" dt="2024-07-17T19:30:27.267" v="86" actId="2696"/>
          <pc:sldLayoutMkLst>
            <pc:docMk/>
            <pc:sldMasterMk cId="1471098518" sldId="2147483758"/>
            <pc:sldLayoutMk cId="1705808288" sldId="2147483772"/>
          </pc:sldLayoutMkLst>
        </pc:sldLayoutChg>
        <pc:sldLayoutChg chg="del">
          <pc:chgData name="Kris Jennings" userId="64759460-b2aa-4111-b8d8-7a70284cd2ef" providerId="ADAL" clId="{5DE5DE7F-8B7C-4118-8BA4-5BE2AFD6B865}" dt="2024-07-17T19:30:27.270" v="87" actId="2696"/>
          <pc:sldLayoutMkLst>
            <pc:docMk/>
            <pc:sldMasterMk cId="1471098518" sldId="2147483758"/>
            <pc:sldLayoutMk cId="2462368690" sldId="2147483773"/>
          </pc:sldLayoutMkLst>
        </pc:sldLayoutChg>
        <pc:sldLayoutChg chg="del">
          <pc:chgData name="Kris Jennings" userId="64759460-b2aa-4111-b8d8-7a70284cd2ef" providerId="ADAL" clId="{5DE5DE7F-8B7C-4118-8BA4-5BE2AFD6B865}" dt="2024-07-17T19:30:27.273" v="88" actId="2696"/>
          <pc:sldLayoutMkLst>
            <pc:docMk/>
            <pc:sldMasterMk cId="1471098518" sldId="2147483758"/>
            <pc:sldLayoutMk cId="4222950370" sldId="2147483774"/>
          </pc:sldLayoutMkLst>
        </pc:sldLayoutChg>
        <pc:sldLayoutChg chg="del">
          <pc:chgData name="Kris Jennings" userId="64759460-b2aa-4111-b8d8-7a70284cd2ef" providerId="ADAL" clId="{5DE5DE7F-8B7C-4118-8BA4-5BE2AFD6B865}" dt="2024-07-17T19:30:27.275" v="89" actId="2696"/>
          <pc:sldLayoutMkLst>
            <pc:docMk/>
            <pc:sldMasterMk cId="1471098518" sldId="2147483758"/>
            <pc:sldLayoutMk cId="3083220341" sldId="2147483775"/>
          </pc:sldLayoutMkLst>
        </pc:sldLayoutChg>
        <pc:sldLayoutChg chg="del">
          <pc:chgData name="Kris Jennings" userId="64759460-b2aa-4111-b8d8-7a70284cd2ef" providerId="ADAL" clId="{5DE5DE7F-8B7C-4118-8BA4-5BE2AFD6B865}" dt="2024-07-17T19:30:27.277" v="90" actId="2696"/>
          <pc:sldLayoutMkLst>
            <pc:docMk/>
            <pc:sldMasterMk cId="1471098518" sldId="2147483758"/>
            <pc:sldLayoutMk cId="4034137060" sldId="2147483776"/>
          </pc:sldLayoutMkLst>
        </pc:sldLayoutChg>
        <pc:sldLayoutChg chg="del">
          <pc:chgData name="Kris Jennings" userId="64759460-b2aa-4111-b8d8-7a70284cd2ef" providerId="ADAL" clId="{5DE5DE7F-8B7C-4118-8BA4-5BE2AFD6B865}" dt="2024-07-17T19:30:27.278" v="91" actId="2696"/>
          <pc:sldLayoutMkLst>
            <pc:docMk/>
            <pc:sldMasterMk cId="1471098518" sldId="2147483758"/>
            <pc:sldLayoutMk cId="3950899021" sldId="2147483777"/>
          </pc:sldLayoutMkLst>
        </pc:sldLayoutChg>
      </pc:sldMasterChg>
    </pc:docChg>
  </pc:docChgLst>
  <pc:docChgLst>
    <pc:chgData name="Kris Jennings" userId="64759460-b2aa-4111-b8d8-7a70284cd2ef" providerId="ADAL" clId="{7B806657-77A4-49BF-9DEF-E9399C875ACB}"/>
    <pc:docChg chg="undo custSel addSld delSld modSld">
      <pc:chgData name="Kris Jennings" userId="64759460-b2aa-4111-b8d8-7a70284cd2ef" providerId="ADAL" clId="{7B806657-77A4-49BF-9DEF-E9399C875ACB}" dt="2024-07-16T20:26:07.619" v="112" actId="478"/>
      <pc:docMkLst>
        <pc:docMk/>
      </pc:docMkLst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3704431289" sldId="289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2468305175" sldId="500"/>
        </pc:sldMkLst>
      </pc:sldChg>
      <pc:sldChg chg="del">
        <pc:chgData name="Kris Jennings" userId="64759460-b2aa-4111-b8d8-7a70284cd2ef" providerId="ADAL" clId="{7B806657-77A4-49BF-9DEF-E9399C875ACB}" dt="2024-07-16T01:11:43.628" v="0" actId="47"/>
        <pc:sldMkLst>
          <pc:docMk/>
          <pc:sldMk cId="3690308578" sldId="791"/>
        </pc:sldMkLst>
      </pc:sldChg>
      <pc:sldChg chg="addSp delSp modSp mod">
        <pc:chgData name="Kris Jennings" userId="64759460-b2aa-4111-b8d8-7a70284cd2ef" providerId="ADAL" clId="{7B806657-77A4-49BF-9DEF-E9399C875ACB}" dt="2024-07-16T20:23:58.961" v="87" actId="22"/>
        <pc:sldMkLst>
          <pc:docMk/>
          <pc:sldMk cId="2658533272" sldId="809"/>
        </pc:sldMkLst>
        <pc:spChg chg="mod">
          <ac:chgData name="Kris Jennings" userId="64759460-b2aa-4111-b8d8-7a70284cd2ef" providerId="ADAL" clId="{7B806657-77A4-49BF-9DEF-E9399C875ACB}" dt="2024-07-16T01:36:21.142" v="85" actId="20577"/>
          <ac:spMkLst>
            <pc:docMk/>
            <pc:sldMk cId="2658533272" sldId="809"/>
            <ac:spMk id="94" creationId="{A4955ED0-FB54-FB61-48F9-60F4F8D5443E}"/>
          </ac:spMkLst>
        </pc:spChg>
        <pc:spChg chg="add del">
          <ac:chgData name="Kris Jennings" userId="64759460-b2aa-4111-b8d8-7a70284cd2ef" providerId="ADAL" clId="{7B806657-77A4-49BF-9DEF-E9399C875ACB}" dt="2024-07-16T20:23:58.961" v="87" actId="22"/>
          <ac:spMkLst>
            <pc:docMk/>
            <pc:sldMk cId="2658533272" sldId="809"/>
            <ac:spMk id="231" creationId="{FE3E06BE-D372-1CB7-1A47-F0F8921BF0BC}"/>
          </ac:spMkLst>
        </pc:spChg>
        <pc:graphicFrameChg chg="mod modGraphic">
          <ac:chgData name="Kris Jennings" userId="64759460-b2aa-4111-b8d8-7a70284cd2ef" providerId="ADAL" clId="{7B806657-77A4-49BF-9DEF-E9399C875ACB}" dt="2024-07-16T01:13:47.854" v="52" actId="20577"/>
          <ac:graphicFrameMkLst>
            <pc:docMk/>
            <pc:sldMk cId="2658533272" sldId="809"/>
            <ac:graphicFrameMk id="5" creationId="{89F92B64-A22B-5947-9CAD-F82114C51679}"/>
          </ac:graphicFrameMkLst>
        </pc:graphicFrameChg>
        <pc:graphicFrameChg chg="mod modGraphic">
          <ac:chgData name="Kris Jennings" userId="64759460-b2aa-4111-b8d8-7a70284cd2ef" providerId="ADAL" clId="{7B806657-77A4-49BF-9DEF-E9399C875ACB}" dt="2024-07-16T01:14:27.128" v="65" actId="20577"/>
          <ac:graphicFrameMkLst>
            <pc:docMk/>
            <pc:sldMk cId="2658533272" sldId="809"/>
            <ac:graphicFrameMk id="6" creationId="{8F13AE34-B98B-474B-B138-6EF7D0FE1AE1}"/>
          </ac:graphicFrameMkLst>
        </pc:graphicFrameChg>
        <pc:graphicFrameChg chg="mod modGraphic">
          <ac:chgData name="Kris Jennings" userId="64759460-b2aa-4111-b8d8-7a70284cd2ef" providerId="ADAL" clId="{7B806657-77A4-49BF-9DEF-E9399C875ACB}" dt="2024-07-16T01:27:57.453" v="77" actId="20577"/>
          <ac:graphicFrameMkLst>
            <pc:docMk/>
            <pc:sldMk cId="2658533272" sldId="809"/>
            <ac:graphicFrameMk id="45" creationId="{69F2CFB1-84E8-46D0-9E77-A4A4CAAB4DBE}"/>
          </ac:graphicFrameMkLst>
        </pc:graphicFrameChg>
      </pc:sldChg>
      <pc:sldChg chg="delSp modSp add mod">
        <pc:chgData name="Kris Jennings" userId="64759460-b2aa-4111-b8d8-7a70284cd2ef" providerId="ADAL" clId="{7B806657-77A4-49BF-9DEF-E9399C875ACB}" dt="2024-07-16T20:25:22.661" v="104" actId="478"/>
        <pc:sldMkLst>
          <pc:docMk/>
          <pc:sldMk cId="589980582" sldId="810"/>
        </pc:sldMkLst>
        <pc:spChg chg="del">
          <ac:chgData name="Kris Jennings" userId="64759460-b2aa-4111-b8d8-7a70284cd2ef" providerId="ADAL" clId="{7B806657-77A4-49BF-9DEF-E9399C875ACB}" dt="2024-07-16T20:24:41.955" v="93" actId="478"/>
          <ac:spMkLst>
            <pc:docMk/>
            <pc:sldMk cId="589980582" sldId="810"/>
            <ac:spMk id="4" creationId="{E6B0163B-2B62-CA42-FF4B-FE7D6CE65E13}"/>
          </ac:spMkLst>
        </pc:spChg>
        <pc:spChg chg="del">
          <ac:chgData name="Kris Jennings" userId="64759460-b2aa-4111-b8d8-7a70284cd2ef" providerId="ADAL" clId="{7B806657-77A4-49BF-9DEF-E9399C875ACB}" dt="2024-07-16T20:25:02.329" v="98" actId="478"/>
          <ac:spMkLst>
            <pc:docMk/>
            <pc:sldMk cId="589980582" sldId="810"/>
            <ac:spMk id="9" creationId="{7F4749F7-2E7D-8B62-BF1A-D7699D1901A7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13" creationId="{72B224FA-6CE2-B30C-A28D-C7F0516305F6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21" creationId="{5CA13343-483C-BC96-C499-FB6AC3D98878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23" creationId="{97D89179-8091-E80E-0ABC-309391FE85E4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27" creationId="{AD184D9A-9282-8F10-8307-32057B11425C}"/>
          </ac:spMkLst>
        </pc:spChg>
        <pc:spChg chg="del">
          <ac:chgData name="Kris Jennings" userId="64759460-b2aa-4111-b8d8-7a70284cd2ef" providerId="ADAL" clId="{7B806657-77A4-49BF-9DEF-E9399C875ACB}" dt="2024-07-16T20:25:02.329" v="98" actId="478"/>
          <ac:spMkLst>
            <pc:docMk/>
            <pc:sldMk cId="589980582" sldId="810"/>
            <ac:spMk id="29" creationId="{A09374AA-B290-BEA5-2894-FEBCA50B6A20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35" creationId="{A9126AE5-74E1-027F-13A2-188EC7694086}"/>
          </ac:spMkLst>
        </pc:spChg>
        <pc:spChg chg="mod">
          <ac:chgData name="Kris Jennings" userId="64759460-b2aa-4111-b8d8-7a70284cd2ef" providerId="ADAL" clId="{7B806657-77A4-49BF-9DEF-E9399C875ACB}" dt="2024-07-16T20:24:54.196" v="97" actId="1076"/>
          <ac:spMkLst>
            <pc:docMk/>
            <pc:sldMk cId="589980582" sldId="810"/>
            <ac:spMk id="37" creationId="{1DAA418E-0AA7-4B5E-A1E9-E45BB918A71F}"/>
          </ac:spMkLst>
        </pc:spChg>
        <pc:spChg chg="del mod">
          <ac:chgData name="Kris Jennings" userId="64759460-b2aa-4111-b8d8-7a70284cd2ef" providerId="ADAL" clId="{7B806657-77A4-49BF-9DEF-E9399C875ACB}" dt="2024-07-16T20:25:10.504" v="101" actId="478"/>
          <ac:spMkLst>
            <pc:docMk/>
            <pc:sldMk cId="589980582" sldId="810"/>
            <ac:spMk id="40" creationId="{E828F643-31C5-83AE-6719-EDAF68B7F3AF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41" creationId="{79F334A6-B4ED-1410-60D3-43EFB9DFD1CE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53" creationId="{E33D81A2-2203-1AE6-0FD0-06742E51C5C1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54" creationId="{3D438EEE-A09C-06EB-C2EB-998D8C1379B3}"/>
          </ac:spMkLst>
        </pc:spChg>
        <pc:spChg chg="del">
          <ac:chgData name="Kris Jennings" userId="64759460-b2aa-4111-b8d8-7a70284cd2ef" providerId="ADAL" clId="{7B806657-77A4-49BF-9DEF-E9399C875ACB}" dt="2024-07-16T20:25:02.329" v="98" actId="478"/>
          <ac:spMkLst>
            <pc:docMk/>
            <pc:sldMk cId="589980582" sldId="810"/>
            <ac:spMk id="61" creationId="{C99C6884-6AF1-D315-2727-61CD5772B8B9}"/>
          </ac:spMkLst>
        </pc:spChg>
        <pc:spChg chg="del">
          <ac:chgData name="Kris Jennings" userId="64759460-b2aa-4111-b8d8-7a70284cd2ef" providerId="ADAL" clId="{7B806657-77A4-49BF-9DEF-E9399C875ACB}" dt="2024-07-16T20:24:41.955" v="93" actId="478"/>
          <ac:spMkLst>
            <pc:docMk/>
            <pc:sldMk cId="589980582" sldId="810"/>
            <ac:spMk id="63" creationId="{175534E0-3934-0D6E-45F5-42A1CC0C9BF7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65" creationId="{1523065A-162D-A6A3-AED2-9A30026233BD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68" creationId="{21003ECB-4614-6FD7-9D96-2C2AE8C508A7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70" creationId="{BF1D0437-C2DF-6A59-FF04-13D36B4909E6}"/>
          </ac:spMkLst>
        </pc:spChg>
        <pc:spChg chg="del">
          <ac:chgData name="Kris Jennings" userId="64759460-b2aa-4111-b8d8-7a70284cd2ef" providerId="ADAL" clId="{7B806657-77A4-49BF-9DEF-E9399C875ACB}" dt="2024-07-16T20:24:41.955" v="93" actId="478"/>
          <ac:spMkLst>
            <pc:docMk/>
            <pc:sldMk cId="589980582" sldId="810"/>
            <ac:spMk id="75" creationId="{955D3B94-29F7-9BD1-F349-A36805D3A960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76" creationId="{01BED499-E662-4B51-C8F7-CC5629FD26C1}"/>
          </ac:spMkLst>
        </pc:spChg>
        <pc:spChg chg="del">
          <ac:chgData name="Kris Jennings" userId="64759460-b2aa-4111-b8d8-7a70284cd2ef" providerId="ADAL" clId="{7B806657-77A4-49BF-9DEF-E9399C875ACB}" dt="2024-07-16T20:24:41.955" v="93" actId="478"/>
          <ac:spMkLst>
            <pc:docMk/>
            <pc:sldMk cId="589980582" sldId="810"/>
            <ac:spMk id="81" creationId="{288FFE75-96F2-5371-3D51-20A13FF3791B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83" creationId="{CD65A29D-CE6D-99FC-EAE3-C06136ACFE0A}"/>
          </ac:spMkLst>
        </pc:spChg>
        <pc:spChg chg="del">
          <ac:chgData name="Kris Jennings" userId="64759460-b2aa-4111-b8d8-7a70284cd2ef" providerId="ADAL" clId="{7B806657-77A4-49BF-9DEF-E9399C875ACB}" dt="2024-07-16T20:25:19.569" v="103" actId="478"/>
          <ac:spMkLst>
            <pc:docMk/>
            <pc:sldMk cId="589980582" sldId="810"/>
            <ac:spMk id="87" creationId="{AA86B19D-4517-A294-5B2A-CDD540B1C362}"/>
          </ac:spMkLst>
        </pc:spChg>
        <pc:spChg chg="del">
          <ac:chgData name="Kris Jennings" userId="64759460-b2aa-4111-b8d8-7a70284cd2ef" providerId="ADAL" clId="{7B806657-77A4-49BF-9DEF-E9399C875ACB}" dt="2024-07-16T20:25:06.740" v="99" actId="478"/>
          <ac:spMkLst>
            <pc:docMk/>
            <pc:sldMk cId="589980582" sldId="810"/>
            <ac:spMk id="89" creationId="{69D78BF5-655B-D81D-E279-A573D291AAF2}"/>
          </ac:spMkLst>
        </pc:spChg>
        <pc:spChg chg="del">
          <ac:chgData name="Kris Jennings" userId="64759460-b2aa-4111-b8d8-7a70284cd2ef" providerId="ADAL" clId="{7B806657-77A4-49BF-9DEF-E9399C875ACB}" dt="2024-07-16T20:25:13.587" v="102" actId="478"/>
          <ac:spMkLst>
            <pc:docMk/>
            <pc:sldMk cId="589980582" sldId="810"/>
            <ac:spMk id="90" creationId="{2303ECA7-91C8-67D5-EAF9-46E1160CB928}"/>
          </ac:spMkLst>
        </pc:spChg>
        <pc:spChg chg="del">
          <ac:chgData name="Kris Jennings" userId="64759460-b2aa-4111-b8d8-7a70284cd2ef" providerId="ADAL" clId="{7B806657-77A4-49BF-9DEF-E9399C875ACB}" dt="2024-07-16T20:25:02.329" v="98" actId="478"/>
          <ac:spMkLst>
            <pc:docMk/>
            <pc:sldMk cId="589980582" sldId="810"/>
            <ac:spMk id="93" creationId="{89F0ED91-2110-49E3-5351-63953511121B}"/>
          </ac:spMkLst>
        </pc:spChg>
        <pc:spChg chg="del">
          <ac:chgData name="Kris Jennings" userId="64759460-b2aa-4111-b8d8-7a70284cd2ef" providerId="ADAL" clId="{7B806657-77A4-49BF-9DEF-E9399C875ACB}" dt="2024-07-16T20:25:02.329" v="98" actId="478"/>
          <ac:spMkLst>
            <pc:docMk/>
            <pc:sldMk cId="589980582" sldId="810"/>
            <ac:spMk id="95" creationId="{F7B088F4-E08B-3052-81DD-5FD4036B18A0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97" creationId="{5E73425E-1099-DABD-AABC-2ADD3AA43589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99" creationId="{F599FF65-DECD-6860-D245-B398C00730D4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101" creationId="{4A605906-D4BE-AF0C-6C19-792CCBBD8B65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108" creationId="{D3343622-1630-9D95-B777-F5AF3D378942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109" creationId="{B8B5B2B1-FEB1-40BA-3E6C-1E9A66E7A819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110" creationId="{12D05A43-9A43-C7F4-6CBD-AFA2EF9A13CB}"/>
          </ac:spMkLst>
        </pc:spChg>
        <pc:spChg chg="del">
          <ac:chgData name="Kris Jennings" userId="64759460-b2aa-4111-b8d8-7a70284cd2ef" providerId="ADAL" clId="{7B806657-77A4-49BF-9DEF-E9399C875ACB}" dt="2024-07-16T20:24:41.955" v="93" actId="478"/>
          <ac:spMkLst>
            <pc:docMk/>
            <pc:sldMk cId="589980582" sldId="810"/>
            <ac:spMk id="115" creationId="{322F25E7-6110-D6F3-3AE6-98D150E7A2A3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118" creationId="{FB22A07C-0F55-5CB3-253E-E70B216807A8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120" creationId="{A59B68DF-9D2E-ED34-223A-8D7ECA729DA9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121" creationId="{09130E8D-5362-EA03-E585-72ABE2FB6D32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122" creationId="{D28FC13E-5E0E-1B8C-7712-15E0D63AA6C4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183" creationId="{C27B54FB-1D2F-4764-8E48-8B49330AE9C3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199" creationId="{6D6FF8A1-3D42-4DE1-A07D-3207F303C5EB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225" creationId="{9A87CCCA-9AFE-7F78-7A01-82C91A3B0B65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226" creationId="{DCCEFF94-DDE5-B515-13FD-B6DB28FD599A}"/>
          </ac:spMkLst>
        </pc:spChg>
        <pc:spChg chg="del">
          <ac:chgData name="Kris Jennings" userId="64759460-b2aa-4111-b8d8-7a70284cd2ef" providerId="ADAL" clId="{7B806657-77A4-49BF-9DEF-E9399C875ACB}" dt="2024-07-16T20:25:22.661" v="104" actId="478"/>
          <ac:spMkLst>
            <pc:docMk/>
            <pc:sldMk cId="589980582" sldId="810"/>
            <ac:spMk id="228" creationId="{05CC3D82-DD18-4CB1-9169-96CCB543C8B0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230" creationId="{236F87CB-50E0-A301-2E68-E704E9B34EC8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234" creationId="{8E88C903-46ED-EE45-69BA-47C04F1029B8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240" creationId="{83BF07C1-F727-C76E-5DC5-2BB47E9E1451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241" creationId="{CD3AB99E-5E94-5C96-CF18-60ECA4324C06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247" creationId="{4D7D67A5-ECDB-9969-8DCB-5CDC6D005A79}"/>
          </ac:spMkLst>
        </pc:spChg>
        <pc:spChg chg="del">
          <ac:chgData name="Kris Jennings" userId="64759460-b2aa-4111-b8d8-7a70284cd2ef" providerId="ADAL" clId="{7B806657-77A4-49BF-9DEF-E9399C875ACB}" dt="2024-07-16T20:24:46.398" v="94" actId="478"/>
          <ac:spMkLst>
            <pc:docMk/>
            <pc:sldMk cId="589980582" sldId="810"/>
            <ac:spMk id="249" creationId="{70D2CFB3-5BF2-96F9-B05A-0F05B44B7243}"/>
          </ac:spMkLst>
        </pc:spChg>
        <pc:spChg chg="del">
          <ac:chgData name="Kris Jennings" userId="64759460-b2aa-4111-b8d8-7a70284cd2ef" providerId="ADAL" clId="{7B806657-77A4-49BF-9DEF-E9399C875ACB}" dt="2024-07-16T20:24:36.297" v="92" actId="478"/>
          <ac:spMkLst>
            <pc:docMk/>
            <pc:sldMk cId="589980582" sldId="810"/>
            <ac:spMk id="253" creationId="{CF4A5E2B-8643-8369-E041-843CCE823EC2}"/>
          </ac:spMkLst>
        </pc:spChg>
        <pc:spChg chg="del">
          <ac:chgData name="Kris Jennings" userId="64759460-b2aa-4111-b8d8-7a70284cd2ef" providerId="ADAL" clId="{7B806657-77A4-49BF-9DEF-E9399C875ACB}" dt="2024-07-16T20:24:51.170" v="95" actId="478"/>
          <ac:spMkLst>
            <pc:docMk/>
            <pc:sldMk cId="589980582" sldId="810"/>
            <ac:spMk id="255" creationId="{2CD8D2BD-2345-31EC-193B-72A2D2ABB8BD}"/>
          </ac:spMkLst>
        </pc:spChg>
        <pc:graphicFrameChg chg="modGraphic">
          <ac:chgData name="Kris Jennings" userId="64759460-b2aa-4111-b8d8-7a70284cd2ef" providerId="ADAL" clId="{7B806657-77A4-49BF-9DEF-E9399C875ACB}" dt="2024-07-16T20:24:22.802" v="90" actId="6549"/>
          <ac:graphicFrameMkLst>
            <pc:docMk/>
            <pc:sldMk cId="589980582" sldId="810"/>
            <ac:graphicFrameMk id="5" creationId="{89F92B64-A22B-5947-9CAD-F82114C51679}"/>
          </ac:graphicFrameMkLst>
        </pc:graphicFrameChg>
        <pc:graphicFrameChg chg="modGraphic">
          <ac:chgData name="Kris Jennings" userId="64759460-b2aa-4111-b8d8-7a70284cd2ef" providerId="ADAL" clId="{7B806657-77A4-49BF-9DEF-E9399C875ACB}" dt="2024-07-16T20:24:26.918" v="91" actId="6549"/>
          <ac:graphicFrameMkLst>
            <pc:docMk/>
            <pc:sldMk cId="589980582" sldId="810"/>
            <ac:graphicFrameMk id="6" creationId="{8F13AE34-B98B-474B-B138-6EF7D0FE1AE1}"/>
          </ac:graphicFrameMkLst>
        </pc:graphicFrameChg>
        <pc:graphicFrameChg chg="modGraphic">
          <ac:chgData name="Kris Jennings" userId="64759460-b2aa-4111-b8d8-7a70284cd2ef" providerId="ADAL" clId="{7B806657-77A4-49BF-9DEF-E9399C875ACB}" dt="2024-07-16T20:24:18.757" v="89" actId="6549"/>
          <ac:graphicFrameMkLst>
            <pc:docMk/>
            <pc:sldMk cId="589980582" sldId="810"/>
            <ac:graphicFrameMk id="45" creationId="{69F2CFB1-84E8-46D0-9E77-A4A4CAAB4DBE}"/>
          </ac:graphicFrameMkLst>
        </pc:graphicFrameChg>
      </pc:sldChg>
      <pc:sldChg chg="delSp modSp add mod">
        <pc:chgData name="Kris Jennings" userId="64759460-b2aa-4111-b8d8-7a70284cd2ef" providerId="ADAL" clId="{7B806657-77A4-49BF-9DEF-E9399C875ACB}" dt="2024-07-16T20:26:07.619" v="112" actId="478"/>
        <pc:sldMkLst>
          <pc:docMk/>
          <pc:sldMk cId="3581508355" sldId="811"/>
        </pc:sldMkLst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3" creationId="{6FA567D5-D85C-85A5-7301-AA4C6E2A111D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7" creationId="{436901EA-0CF0-238E-3462-C1BD5BD418A7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2" creationId="{7026DCE1-327A-8E50-B289-9378897E36D2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4" creationId="{9253C710-D9B2-0C02-3464-EC864769950F}"/>
          </ac:spMkLst>
        </pc:spChg>
        <pc:spChg chg="del">
          <ac:chgData name="Kris Jennings" userId="64759460-b2aa-4111-b8d8-7a70284cd2ef" providerId="ADAL" clId="{7B806657-77A4-49BF-9DEF-E9399C875ACB}" dt="2024-07-16T20:25:43.562" v="107" actId="478"/>
          <ac:spMkLst>
            <pc:docMk/>
            <pc:sldMk cId="3581508355" sldId="811"/>
            <ac:spMk id="17" creationId="{0999154B-DCA6-F6CB-E33A-1FF7D2AF02FB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8" creationId="{B22F3BB4-A36F-5AC6-5649-ADBFEDB1B08F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0" creationId="{9EFB567D-3D40-5FDE-05FE-24C1CD9F31DD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2" creationId="{D3AC90D7-3C1B-EAAE-9081-95E22857EC5D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8" creationId="{D232B5E5-4C29-CF13-569D-5EF6CFDC175B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31" creationId="{E8C82A3A-8270-A73F-892A-1EE2713E323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48" creationId="{8139A73E-EC63-6D33-3CDF-08A0409772DD}"/>
          </ac:spMkLst>
        </pc:spChg>
        <pc:spChg chg="del">
          <ac:chgData name="Kris Jennings" userId="64759460-b2aa-4111-b8d8-7a70284cd2ef" providerId="ADAL" clId="{7B806657-77A4-49BF-9DEF-E9399C875ACB}" dt="2024-07-16T20:25:46.866" v="108" actId="478"/>
          <ac:spMkLst>
            <pc:docMk/>
            <pc:sldMk cId="3581508355" sldId="811"/>
            <ac:spMk id="49" creationId="{26118FC3-84EF-1388-3084-7CC2FBA6384B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55" creationId="{2C9611F9-7469-1671-AD43-1ED2A4FDD25F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57" creationId="{4E90314C-9ED5-923F-6EEF-954AAD72290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58" creationId="{EA1020A6-EE56-AA08-900C-FD288749564C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59" creationId="{979C6F7F-9D2E-3566-24B0-B0B15637896A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62" creationId="{FC474934-95A3-A574-A484-71AD039E2A76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67" creationId="{60239283-235A-7528-72D9-425346619F0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69" creationId="{346F624A-797C-E988-8DAE-DFC590F5564D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73" creationId="{BD9EFAD8-DE26-9B94-18C6-3596EC580511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74" creationId="{9AE832C7-626F-1557-CCB6-4F7630DB2AD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77" creationId="{08C08563-9DEC-AECD-9323-8D9D34E24605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78" creationId="{C96E3537-A11E-A445-EDA6-A0DE408F7691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80" creationId="{C06CD132-31F2-B3B9-9EF6-CB96FC034CA2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82" creationId="{1EB02058-E907-F961-60D6-799D1003AA62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88" creationId="{B0DA05F7-0FB3-B92B-F413-D51A7B4EC100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91" creationId="{F792996B-2BB1-68A2-E01E-8FE5B02D396E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92" creationId="{DE38D7E5-0D79-B4C5-7C48-A35F47E76928}"/>
          </ac:spMkLst>
        </pc:spChg>
        <pc:spChg chg="del">
          <ac:chgData name="Kris Jennings" userId="64759460-b2aa-4111-b8d8-7a70284cd2ef" providerId="ADAL" clId="{7B806657-77A4-49BF-9DEF-E9399C875ACB}" dt="2024-07-16T20:26:07.619" v="112" actId="478"/>
          <ac:spMkLst>
            <pc:docMk/>
            <pc:sldMk cId="3581508355" sldId="811"/>
            <ac:spMk id="94" creationId="{A4955ED0-FB54-FB61-48F9-60F4F8D5443E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96" creationId="{291D68DF-3D9A-841C-3CBD-FCD1BBC3DF0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98" creationId="{1D30161E-52D1-FBD8-3B5E-5C83E6486B40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00" creationId="{0E75CE67-6013-C114-BF60-5CAB17F031EC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13" creationId="{DFFBFD53-D9D3-6D78-5675-C8495502DA33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14" creationId="{185D76D1-01EE-7C00-2C52-92F3D74FE45D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16" creationId="{5EE3C4E5-5F14-7933-8589-90D5EA718312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19" creationId="{939BD222-396E-EB37-3A54-FBD8DBF32665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56" creationId="{EF3AE005-7F8C-44D7-9D8C-31B32712961A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174" creationId="{A3F4E4B9-BCAF-4195-B754-D7FD764C1DAE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24" creationId="{5B7AAB51-CC9D-9938-F9FB-47DBF2A73586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27" creationId="{972F040F-39B0-7984-6AB7-C866EE30B752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29" creationId="{4FDF65E3-0816-07FA-1FA4-F6A695F21D17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32" creationId="{5360D968-0252-C144-7403-559F0AD22D10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35" creationId="{450866F7-E88E-A51E-C5D7-BB9A0864B221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39" creationId="{1C87EC0B-CCBE-EF0C-E4B3-2D0C4851413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43" creationId="{84D80638-F158-DB5B-C377-8340F8BE8EE2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46" creationId="{045CCB7A-2772-ED2B-FB81-39F7D09A9BA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48" creationId="{C5A9B092-2F1F-AD24-C4E4-863FED6AE2BE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50" creationId="{C9E3EC97-6154-F7E6-CA1E-7ACAB2A92B08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51" creationId="{76500EA9-DA8D-A931-4812-66C5DCFD6B8D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54" creationId="{C0AC3FDD-5136-32E6-8A02-D2F352056920}"/>
          </ac:spMkLst>
        </pc:spChg>
        <pc:spChg chg="del">
          <ac:chgData name="Kris Jennings" userId="64759460-b2aa-4111-b8d8-7a70284cd2ef" providerId="ADAL" clId="{7B806657-77A4-49BF-9DEF-E9399C875ACB}" dt="2024-07-16T20:25:38.873" v="106" actId="478"/>
          <ac:spMkLst>
            <pc:docMk/>
            <pc:sldMk cId="3581508355" sldId="811"/>
            <ac:spMk id="276" creationId="{2BA1FA93-8144-4B28-960B-42C699706824}"/>
          </ac:spMkLst>
        </pc:spChg>
        <pc:graphicFrameChg chg="modGraphic">
          <ac:chgData name="Kris Jennings" userId="64759460-b2aa-4111-b8d8-7a70284cd2ef" providerId="ADAL" clId="{7B806657-77A4-49BF-9DEF-E9399C875ACB}" dt="2024-07-16T20:25:50.304" v="109" actId="6549"/>
          <ac:graphicFrameMkLst>
            <pc:docMk/>
            <pc:sldMk cId="3581508355" sldId="811"/>
            <ac:graphicFrameMk id="5" creationId="{89F92B64-A22B-5947-9CAD-F82114C51679}"/>
          </ac:graphicFrameMkLst>
        </pc:graphicFrameChg>
        <pc:graphicFrameChg chg="modGraphic">
          <ac:chgData name="Kris Jennings" userId="64759460-b2aa-4111-b8d8-7a70284cd2ef" providerId="ADAL" clId="{7B806657-77A4-49BF-9DEF-E9399C875ACB}" dt="2024-07-16T20:25:56.471" v="110" actId="6549"/>
          <ac:graphicFrameMkLst>
            <pc:docMk/>
            <pc:sldMk cId="3581508355" sldId="811"/>
            <ac:graphicFrameMk id="6" creationId="{8F13AE34-B98B-474B-B138-6EF7D0FE1AE1}"/>
          </ac:graphicFrameMkLst>
        </pc:graphicFrameChg>
        <pc:graphicFrameChg chg="modGraphic">
          <ac:chgData name="Kris Jennings" userId="64759460-b2aa-4111-b8d8-7a70284cd2ef" providerId="ADAL" clId="{7B806657-77A4-49BF-9DEF-E9399C875ACB}" dt="2024-07-16T20:26:00.547" v="111" actId="6549"/>
          <ac:graphicFrameMkLst>
            <pc:docMk/>
            <pc:sldMk cId="3581508355" sldId="811"/>
            <ac:graphicFrameMk id="45" creationId="{69F2CFB1-84E8-46D0-9E77-A4A4CAAB4DBE}"/>
          </ac:graphicFrameMkLst>
        </pc:graphicFrameChg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076446064" sldId="812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228127691" sldId="840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3484517185" sldId="841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2450739656" sldId="842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166264221" sldId="843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829968712" sldId="844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519605472" sldId="845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796580575" sldId="846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419101095" sldId="847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797130985" sldId="848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3656888368" sldId="849"/>
        </pc:sldMkLst>
      </pc:sldChg>
      <pc:sldChg chg="del">
        <pc:chgData name="Kris Jennings" userId="64759460-b2aa-4111-b8d8-7a70284cd2ef" providerId="ADAL" clId="{7B806657-77A4-49BF-9DEF-E9399C875ACB}" dt="2024-07-16T01:11:50.139" v="1" actId="47"/>
        <pc:sldMkLst>
          <pc:docMk/>
          <pc:sldMk cId="1659941181" sldId="8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A0FE6-D6AD-45F2-9B73-BD6AF7E113B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1C495-E0E4-4EE3-901E-41EE898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C495-E0E4-4EE3-901E-41EE898FCC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C495-E0E4-4EE3-901E-41EE898FC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7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C495-E0E4-4EE3-901E-41EE898FCC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 Dart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16F5A-F0D4-4A9A-B0F9-029CA7D1C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7024643" cy="68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Dart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BD595-A8C9-4802-9BF2-A5B546806F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6890033" cy="68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8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01168"/>
            <a:ext cx="109728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177" y="1057275"/>
            <a:ext cx="10987714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GB" sz="1799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66AD-C62F-4A9F-BEAC-01C80D2E5AD0}" type="datetime4">
              <a:rPr lang="en-US" smtClean="0"/>
              <a:t>July 17,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P81909 – Spotfire to Power BI: Research and Recommendations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1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36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  <p:sldLayoutId id="2147483681" r:id="rId3"/>
    <p:sldLayoutId id="2147483685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B681FAF3-7378-4141-9C7B-D0E58658569F}"/>
              </a:ext>
            </a:extLst>
          </p:cNvPr>
          <p:cNvSpPr>
            <a:spLocks/>
          </p:cNvSpPr>
          <p:nvPr/>
        </p:nvSpPr>
        <p:spPr>
          <a:xfrm>
            <a:off x="57047" y="132937"/>
            <a:ext cx="6583680" cy="6583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Block Arc 177">
            <a:extLst>
              <a:ext uri="{FF2B5EF4-FFF2-40B4-BE49-F238E27FC236}">
                <a16:creationId xmlns:a16="http://schemas.microsoft.com/office/drawing/2014/main" id="{FA9C8516-1753-4161-85A4-B0750F2EB399}"/>
              </a:ext>
            </a:extLst>
          </p:cNvPr>
          <p:cNvSpPr/>
          <p:nvPr/>
        </p:nvSpPr>
        <p:spPr>
          <a:xfrm rot="9300000">
            <a:off x="3411009" y="5707970"/>
            <a:ext cx="2436218" cy="88696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Block Arc 178">
            <a:extLst>
              <a:ext uri="{FF2B5EF4-FFF2-40B4-BE49-F238E27FC236}">
                <a16:creationId xmlns:a16="http://schemas.microsoft.com/office/drawing/2014/main" id="{CBC4EE84-337F-4836-8A0D-BD17235B3134}"/>
              </a:ext>
            </a:extLst>
          </p:cNvPr>
          <p:cNvSpPr/>
          <p:nvPr/>
        </p:nvSpPr>
        <p:spPr>
          <a:xfrm>
            <a:off x="2169355" y="4462"/>
            <a:ext cx="2436218" cy="88696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Block Arc 179">
            <a:extLst>
              <a:ext uri="{FF2B5EF4-FFF2-40B4-BE49-F238E27FC236}">
                <a16:creationId xmlns:a16="http://schemas.microsoft.com/office/drawing/2014/main" id="{2D14BEF5-5A7C-43A4-BA4E-8391DB9DE398}"/>
              </a:ext>
            </a:extLst>
          </p:cNvPr>
          <p:cNvSpPr/>
          <p:nvPr/>
        </p:nvSpPr>
        <p:spPr>
          <a:xfrm rot="17520000">
            <a:off x="-524036" y="1873701"/>
            <a:ext cx="2235439" cy="88397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B9875-0693-46BB-AA38-8F5C70104829}"/>
              </a:ext>
            </a:extLst>
          </p:cNvPr>
          <p:cNvCxnSpPr>
            <a:cxnSpLocks/>
          </p:cNvCxnSpPr>
          <p:nvPr/>
        </p:nvCxnSpPr>
        <p:spPr>
          <a:xfrm flipH="1">
            <a:off x="3344915" y="457200"/>
            <a:ext cx="45844" cy="593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514ECB-C260-4240-BB75-BCE475F53F9D}"/>
              </a:ext>
            </a:extLst>
          </p:cNvPr>
          <p:cNvCxnSpPr>
            <a:cxnSpLocks/>
          </p:cNvCxnSpPr>
          <p:nvPr/>
        </p:nvCxnSpPr>
        <p:spPr>
          <a:xfrm flipH="1">
            <a:off x="-38974" y="3397924"/>
            <a:ext cx="6352601" cy="2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732BB7-6457-4CC9-9BD0-0D02D58E8479}"/>
              </a:ext>
            </a:extLst>
          </p:cNvPr>
          <p:cNvCxnSpPr>
            <a:cxnSpLocks/>
          </p:cNvCxnSpPr>
          <p:nvPr/>
        </p:nvCxnSpPr>
        <p:spPr>
          <a:xfrm flipH="1">
            <a:off x="1328044" y="886696"/>
            <a:ext cx="4360557" cy="472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E92993-B19B-47F7-AADF-4599DCEBF752}"/>
              </a:ext>
            </a:extLst>
          </p:cNvPr>
          <p:cNvSpPr txBox="1"/>
          <p:nvPr/>
        </p:nvSpPr>
        <p:spPr>
          <a:xfrm rot="17460000">
            <a:off x="-235908" y="2139263"/>
            <a:ext cx="1964004" cy="55289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Threat Management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AE1289-5369-4FD4-89AA-B36BB4FD8512}"/>
              </a:ext>
            </a:extLst>
          </p:cNvPr>
          <p:cNvSpPr>
            <a:spLocks noChangeAspect="1"/>
          </p:cNvSpPr>
          <p:nvPr/>
        </p:nvSpPr>
        <p:spPr>
          <a:xfrm>
            <a:off x="1883664" y="1965960"/>
            <a:ext cx="2926080" cy="2926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15D0B5-6232-4F69-BF27-475F3DFBA7C1}"/>
              </a:ext>
            </a:extLst>
          </p:cNvPr>
          <p:cNvSpPr>
            <a:spLocks noChangeAspect="1"/>
          </p:cNvSpPr>
          <p:nvPr/>
        </p:nvSpPr>
        <p:spPr>
          <a:xfrm rot="21540000">
            <a:off x="1335024" y="1417320"/>
            <a:ext cx="4023360" cy="4023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8AF25-8013-4218-9FA3-5E6F33337D97}"/>
              </a:ext>
            </a:extLst>
          </p:cNvPr>
          <p:cNvSpPr>
            <a:spLocks noChangeAspect="1"/>
          </p:cNvSpPr>
          <p:nvPr/>
        </p:nvSpPr>
        <p:spPr>
          <a:xfrm>
            <a:off x="374904" y="457200"/>
            <a:ext cx="5938722" cy="594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EE575-1DE1-4C4A-86CF-763E04323DCB}"/>
              </a:ext>
            </a:extLst>
          </p:cNvPr>
          <p:cNvSpPr>
            <a:spLocks noChangeAspect="1"/>
          </p:cNvSpPr>
          <p:nvPr/>
        </p:nvSpPr>
        <p:spPr>
          <a:xfrm>
            <a:off x="832106" y="914400"/>
            <a:ext cx="5027809" cy="50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DA52D6-13BE-425E-AB45-0B17DEDCB598}"/>
              </a:ext>
            </a:extLst>
          </p:cNvPr>
          <p:cNvSpPr txBox="1"/>
          <p:nvPr/>
        </p:nvSpPr>
        <p:spPr>
          <a:xfrm rot="1613870">
            <a:off x="3946091" y="652901"/>
            <a:ext cx="1409072" cy="2680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IT Risk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D665B-CE4A-4695-B7B1-3CA8B024C080}"/>
              </a:ext>
            </a:extLst>
          </p:cNvPr>
          <p:cNvSpPr txBox="1"/>
          <p:nvPr/>
        </p:nvSpPr>
        <p:spPr>
          <a:xfrm rot="4140000">
            <a:off x="5137145" y="2145576"/>
            <a:ext cx="1800950" cy="38037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 dirty="0">
                <a:latin typeface="EYInterstate Light" panose="02000506000000020004" pitchFamily="2" charset="0"/>
              </a:rPr>
              <a:t>InfoSec Protection 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2DD13-5234-4D89-ACBD-2161E79B8E40}"/>
              </a:ext>
            </a:extLst>
          </p:cNvPr>
          <p:cNvSpPr txBox="1"/>
          <p:nvPr/>
        </p:nvSpPr>
        <p:spPr>
          <a:xfrm rot="6600000">
            <a:off x="5119590" y="4239407"/>
            <a:ext cx="1809842" cy="4940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Compliance &amp; Assurance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18E15-1733-40E0-8960-618AEDDBFF60}"/>
              </a:ext>
            </a:extLst>
          </p:cNvPr>
          <p:cNvSpPr txBox="1"/>
          <p:nvPr/>
        </p:nvSpPr>
        <p:spPr>
          <a:xfrm rot="9360000">
            <a:off x="3757386" y="5933356"/>
            <a:ext cx="1638800" cy="32160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Security Design Services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A418E-0AA7-4B5E-A1E9-E45BB918A71F}"/>
              </a:ext>
            </a:extLst>
          </p:cNvPr>
          <p:cNvSpPr txBox="1"/>
          <p:nvPr/>
        </p:nvSpPr>
        <p:spPr>
          <a:xfrm rot="14760000">
            <a:off x="-251666" y="4423610"/>
            <a:ext cx="1921049" cy="4041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InfoSec Program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F7E20-AC87-4FA3-AAD2-C08230D9A3B7}"/>
              </a:ext>
            </a:extLst>
          </p:cNvPr>
          <p:cNvSpPr txBox="1"/>
          <p:nvPr/>
        </p:nvSpPr>
        <p:spPr>
          <a:xfrm rot="21540000">
            <a:off x="2664275" y="141850"/>
            <a:ext cx="1454160" cy="1913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Enable the Business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A83094-508A-4762-83EC-8640162036E2}"/>
              </a:ext>
            </a:extLst>
          </p:cNvPr>
          <p:cNvSpPr txBox="1"/>
          <p:nvPr/>
        </p:nvSpPr>
        <p:spPr>
          <a:xfrm rot="17520000">
            <a:off x="-270803" y="2061684"/>
            <a:ext cx="1436292" cy="26104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Manage the Threat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B8195-264D-43CB-8918-0FF63C4C52EA}"/>
              </a:ext>
            </a:extLst>
          </p:cNvPr>
          <p:cNvSpPr txBox="1"/>
          <p:nvPr/>
        </p:nvSpPr>
        <p:spPr>
          <a:xfrm rot="9300000">
            <a:off x="4054546" y="6190702"/>
            <a:ext cx="1342492" cy="245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6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Protect the Firm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B276A-9B0D-433D-883A-284893B34531}"/>
              </a:ext>
            </a:extLst>
          </p:cNvPr>
          <p:cNvCxnSpPr>
            <a:cxnSpLocks/>
          </p:cNvCxnSpPr>
          <p:nvPr/>
        </p:nvCxnSpPr>
        <p:spPr>
          <a:xfrm flipH="1" flipV="1">
            <a:off x="832105" y="1098928"/>
            <a:ext cx="4751394" cy="432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5D806369-F10C-458A-A04A-1573BD60E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5" y="3431911"/>
            <a:ext cx="176784" cy="16459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14CF57C-FCE2-4363-9437-C40E7A6C5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399" y="3271213"/>
            <a:ext cx="176784" cy="1645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691F9D-F2C6-4428-929E-B37F00C16704}"/>
              </a:ext>
            </a:extLst>
          </p:cNvPr>
          <p:cNvSpPr txBox="1"/>
          <p:nvPr/>
        </p:nvSpPr>
        <p:spPr>
          <a:xfrm>
            <a:off x="208715" y="3354535"/>
            <a:ext cx="28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0%         25%        50%         75%    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6911C5-E239-4EB1-A691-99B5C34DD92B}"/>
              </a:ext>
            </a:extLst>
          </p:cNvPr>
          <p:cNvSpPr txBox="1"/>
          <p:nvPr/>
        </p:nvSpPr>
        <p:spPr>
          <a:xfrm>
            <a:off x="303192" y="3448583"/>
            <a:ext cx="2144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% project duration completion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3602D-17DE-4DCE-B4A1-F0C389C28642}"/>
              </a:ext>
            </a:extLst>
          </p:cNvPr>
          <p:cNvSpPr txBox="1"/>
          <p:nvPr/>
        </p:nvSpPr>
        <p:spPr>
          <a:xfrm>
            <a:off x="4166668" y="3341134"/>
            <a:ext cx="269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100%    75%          50%        25%       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5791E-316A-448F-8474-7F919040DB2D}"/>
              </a:ext>
            </a:extLst>
          </p:cNvPr>
          <p:cNvSpPr txBox="1"/>
          <p:nvPr/>
        </p:nvSpPr>
        <p:spPr>
          <a:xfrm rot="12180000">
            <a:off x="1290766" y="5856193"/>
            <a:ext cx="1818425" cy="42504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InfoSec Program Support</a:t>
            </a:r>
          </a:p>
        </p:txBody>
      </p:sp>
      <p:graphicFrame>
        <p:nvGraphicFramePr>
          <p:cNvPr id="45" name="Table 72">
            <a:extLst>
              <a:ext uri="{FF2B5EF4-FFF2-40B4-BE49-F238E27FC236}">
                <a16:creationId xmlns:a16="http://schemas.microsoft.com/office/drawing/2014/main" id="{69F2CFB1-84E8-46D0-9E77-A4A4CAAB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1757"/>
              </p:ext>
            </p:extLst>
          </p:nvPr>
        </p:nvGraphicFramePr>
        <p:xfrm>
          <a:off x="6686190" y="717406"/>
          <a:ext cx="5486400" cy="469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520398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44495900"/>
                    </a:ext>
                  </a:extLst>
                </a:gridCol>
              </a:tblGrid>
              <a:tr h="320040"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latin typeface="EYInterstate Light" panose="02000506000000020004" pitchFamily="2" charset="0"/>
                        </a:rPr>
                        <a:t>Green Status </a:t>
                      </a:r>
                      <a:r>
                        <a:rPr lang="en-US" sz="900" b="0" dirty="0">
                          <a:latin typeface="EYInterstate Light" panose="02000506000000020004" pitchFamily="2" charset="0"/>
                        </a:rPr>
                        <a:t>			                                  48 projects</a:t>
                      </a: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latin typeface="EYInterstate Light" panose="02000506000000020004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latin typeface="EYInterstate Light" panose="02000506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46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abc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962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bcd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28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cde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78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def</a:t>
                      </a: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451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efg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45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fgh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898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ghi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5758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hij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86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ijk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146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jkl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41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</a:t>
                      </a:r>
                      <a:r>
                        <a:rPr lang="en-US" sz="800" b="0" i="0" u="none" strike="noStrike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klm</a:t>
                      </a: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159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98541"/>
                  </a:ext>
                </a:extLst>
              </a:tr>
              <a:tr h="26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751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3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26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04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CD006B-BC3B-4172-9166-8067982EAB75}"/>
              </a:ext>
            </a:extLst>
          </p:cNvPr>
          <p:cNvSpPr txBox="1"/>
          <p:nvPr/>
        </p:nvSpPr>
        <p:spPr>
          <a:xfrm>
            <a:off x="64008" y="6272786"/>
            <a:ext cx="1481328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Radar rings represent project completion percentage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F3AE005-7F8C-44D7-9D8C-31B32712961A}"/>
              </a:ext>
            </a:extLst>
          </p:cNvPr>
          <p:cNvSpPr>
            <a:spLocks noChangeAspect="1"/>
          </p:cNvSpPr>
          <p:nvPr/>
        </p:nvSpPr>
        <p:spPr>
          <a:xfrm>
            <a:off x="6693240" y="2461930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>
                <a:solidFill>
                  <a:srgbClr val="FFFFFF"/>
                </a:solidFill>
              </a:rPr>
              <a:t>07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BA1FA93-8144-4B28-960B-42C699706824}"/>
              </a:ext>
            </a:extLst>
          </p:cNvPr>
          <p:cNvSpPr>
            <a:spLocks noChangeAspect="1"/>
          </p:cNvSpPr>
          <p:nvPr/>
        </p:nvSpPr>
        <p:spPr>
          <a:xfrm>
            <a:off x="8513156" y="519368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ABEB2BF-94EF-4E8E-9E6B-9BD0B115E905}"/>
              </a:ext>
            </a:extLst>
          </p:cNvPr>
          <p:cNvSpPr txBox="1"/>
          <p:nvPr/>
        </p:nvSpPr>
        <p:spPr>
          <a:xfrm>
            <a:off x="4256517" y="3439105"/>
            <a:ext cx="2144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% project duration completion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700C026E-F697-4790-AD5E-C46B603C7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8420">
            <a:off x="5555081" y="1000493"/>
            <a:ext cx="176784" cy="164592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1947EB09-1343-4935-A8AF-36A3DAE33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427">
            <a:off x="5439187" y="879593"/>
            <a:ext cx="176784" cy="164592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94A5D909-9B59-4848-9E8A-256CCD2F0835}"/>
              </a:ext>
            </a:extLst>
          </p:cNvPr>
          <p:cNvSpPr txBox="1"/>
          <p:nvPr/>
        </p:nvSpPr>
        <p:spPr>
          <a:xfrm rot="20040000">
            <a:off x="1425940" y="636117"/>
            <a:ext cx="1308705" cy="22654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Identity and Access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A11C142A-4CEF-4DCF-9D23-6C4C0957C7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33567">
            <a:off x="910107" y="1056593"/>
            <a:ext cx="176784" cy="16459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8A5190C3-A90F-49E0-97C1-DCC11D814A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9953">
            <a:off x="782686" y="1174396"/>
            <a:ext cx="176784" cy="164592"/>
          </a:xfrm>
          <a:prstGeom prst="rect">
            <a:avLst/>
          </a:prstGeom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A3F4E4B9-BCAF-4195-B754-D7FD764C1DAE}"/>
              </a:ext>
            </a:extLst>
          </p:cNvPr>
          <p:cNvSpPr>
            <a:spLocks noChangeAspect="1"/>
          </p:cNvSpPr>
          <p:nvPr/>
        </p:nvSpPr>
        <p:spPr>
          <a:xfrm>
            <a:off x="8495340" y="329258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V6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27B54FB-1D2F-4764-8E48-8B49330AE9C3}"/>
              </a:ext>
            </a:extLst>
          </p:cNvPr>
          <p:cNvSpPr>
            <a:spLocks noChangeAspect="1"/>
          </p:cNvSpPr>
          <p:nvPr/>
        </p:nvSpPr>
        <p:spPr>
          <a:xfrm>
            <a:off x="2599287" y="258072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V6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36F87CB-50E0-A301-2E68-E704E9B34EC8}"/>
              </a:ext>
            </a:extLst>
          </p:cNvPr>
          <p:cNvSpPr>
            <a:spLocks noChangeAspect="1"/>
          </p:cNvSpPr>
          <p:nvPr/>
        </p:nvSpPr>
        <p:spPr>
          <a:xfrm>
            <a:off x="3089870" y="3082394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1C87EC0B-CCBE-EF0C-E4B3-2D0C48514138}"/>
              </a:ext>
            </a:extLst>
          </p:cNvPr>
          <p:cNvSpPr>
            <a:spLocks noChangeAspect="1"/>
          </p:cNvSpPr>
          <p:nvPr/>
        </p:nvSpPr>
        <p:spPr>
          <a:xfrm>
            <a:off x="10334059" y="109202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3BF07C1-F727-C76E-5DC5-2BB47E9E1451}"/>
              </a:ext>
            </a:extLst>
          </p:cNvPr>
          <p:cNvSpPr>
            <a:spLocks noChangeAspect="1"/>
          </p:cNvSpPr>
          <p:nvPr/>
        </p:nvSpPr>
        <p:spPr>
          <a:xfrm>
            <a:off x="3783272" y="307271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X1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45CCB7A-2772-ED2B-FB81-39F7D09A9BA8}"/>
              </a:ext>
            </a:extLst>
          </p:cNvPr>
          <p:cNvSpPr>
            <a:spLocks noChangeAspect="1"/>
          </p:cNvSpPr>
          <p:nvPr/>
        </p:nvSpPr>
        <p:spPr>
          <a:xfrm>
            <a:off x="10332720" y="135512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X5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D7D67A5-ECDB-9969-8DCB-5CDC6D005A79}"/>
              </a:ext>
            </a:extLst>
          </p:cNvPr>
          <p:cNvSpPr>
            <a:spLocks noChangeAspect="1"/>
          </p:cNvSpPr>
          <p:nvPr/>
        </p:nvSpPr>
        <p:spPr>
          <a:xfrm>
            <a:off x="3438015" y="370849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X5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C5A9B092-2F1F-AD24-C4E4-863FED6AE2BE}"/>
              </a:ext>
            </a:extLst>
          </p:cNvPr>
          <p:cNvSpPr>
            <a:spLocks noChangeAspect="1"/>
          </p:cNvSpPr>
          <p:nvPr/>
        </p:nvSpPr>
        <p:spPr>
          <a:xfrm>
            <a:off x="10332720" y="162787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X6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0D2CFB3-5BF2-96F9-B05A-0F05B44B7243}"/>
              </a:ext>
            </a:extLst>
          </p:cNvPr>
          <p:cNvSpPr>
            <a:spLocks noChangeAspect="1"/>
          </p:cNvSpPr>
          <p:nvPr/>
        </p:nvSpPr>
        <p:spPr>
          <a:xfrm>
            <a:off x="3230158" y="319075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X6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9E3EC97-6154-F7E6-CA1E-7ACAB2A92B08}"/>
              </a:ext>
            </a:extLst>
          </p:cNvPr>
          <p:cNvSpPr>
            <a:spLocks noChangeAspect="1"/>
          </p:cNvSpPr>
          <p:nvPr/>
        </p:nvSpPr>
        <p:spPr>
          <a:xfrm>
            <a:off x="10332720" y="189089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X7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76500EA9-DA8D-A931-4812-66C5DCFD6B8D}"/>
              </a:ext>
            </a:extLst>
          </p:cNvPr>
          <p:cNvSpPr>
            <a:spLocks noChangeAspect="1"/>
          </p:cNvSpPr>
          <p:nvPr/>
        </p:nvSpPr>
        <p:spPr>
          <a:xfrm>
            <a:off x="10343469" y="217770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X8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CF4A5E2B-8643-8369-E041-843CCE823EC2}"/>
              </a:ext>
            </a:extLst>
          </p:cNvPr>
          <p:cNvSpPr>
            <a:spLocks noChangeAspect="1"/>
          </p:cNvSpPr>
          <p:nvPr/>
        </p:nvSpPr>
        <p:spPr>
          <a:xfrm>
            <a:off x="2938451" y="229360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X7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C0AC3FDD-5136-32E6-8A02-D2F352056920}"/>
              </a:ext>
            </a:extLst>
          </p:cNvPr>
          <p:cNvSpPr>
            <a:spLocks noChangeAspect="1"/>
          </p:cNvSpPr>
          <p:nvPr/>
        </p:nvSpPr>
        <p:spPr>
          <a:xfrm>
            <a:off x="10343278" y="246536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X9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CD8D2BD-2345-31EC-193B-72A2D2ABB8BD}"/>
              </a:ext>
            </a:extLst>
          </p:cNvPr>
          <p:cNvSpPr>
            <a:spLocks noChangeAspect="1"/>
          </p:cNvSpPr>
          <p:nvPr/>
        </p:nvSpPr>
        <p:spPr>
          <a:xfrm>
            <a:off x="3209570" y="360254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126AE5-74E1-027F-13A2-188EC7694086}"/>
              </a:ext>
            </a:extLst>
          </p:cNvPr>
          <p:cNvSpPr>
            <a:spLocks noChangeAspect="1"/>
          </p:cNvSpPr>
          <p:nvPr/>
        </p:nvSpPr>
        <p:spPr>
          <a:xfrm>
            <a:off x="3157482" y="2919254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A567D5-D85C-85A5-7301-AA4C6E2A111D}"/>
              </a:ext>
            </a:extLst>
          </p:cNvPr>
          <p:cNvSpPr>
            <a:spLocks noChangeAspect="1"/>
          </p:cNvSpPr>
          <p:nvPr/>
        </p:nvSpPr>
        <p:spPr>
          <a:xfrm>
            <a:off x="6682944" y="326134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B567D-3D40-5FDE-05FE-24C1CD9F31DD}"/>
              </a:ext>
            </a:extLst>
          </p:cNvPr>
          <p:cNvSpPr>
            <a:spLocks noChangeAspect="1"/>
          </p:cNvSpPr>
          <p:nvPr/>
        </p:nvSpPr>
        <p:spPr>
          <a:xfrm>
            <a:off x="10336255" y="299640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39A73E-EC63-6D33-3CDF-08A0409772DD}"/>
              </a:ext>
            </a:extLst>
          </p:cNvPr>
          <p:cNvSpPr>
            <a:spLocks noChangeAspect="1"/>
          </p:cNvSpPr>
          <p:nvPr/>
        </p:nvSpPr>
        <p:spPr>
          <a:xfrm>
            <a:off x="6682651" y="272001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09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438EEE-A09C-06EB-C2EB-998D8C1379B3}"/>
              </a:ext>
            </a:extLst>
          </p:cNvPr>
          <p:cNvSpPr>
            <a:spLocks noChangeAspect="1"/>
          </p:cNvSpPr>
          <p:nvPr/>
        </p:nvSpPr>
        <p:spPr>
          <a:xfrm>
            <a:off x="3597653" y="323101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239283-235A-7528-72D9-425346619F08}"/>
              </a:ext>
            </a:extLst>
          </p:cNvPr>
          <p:cNvSpPr>
            <a:spLocks noChangeAspect="1"/>
          </p:cNvSpPr>
          <p:nvPr/>
        </p:nvSpPr>
        <p:spPr>
          <a:xfrm>
            <a:off x="10332720" y="354862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Y7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003ECB-4614-6FD7-9D96-2C2AE8C508A7}"/>
              </a:ext>
            </a:extLst>
          </p:cNvPr>
          <p:cNvSpPr>
            <a:spLocks noChangeAspect="1"/>
          </p:cNvSpPr>
          <p:nvPr/>
        </p:nvSpPr>
        <p:spPr>
          <a:xfrm>
            <a:off x="3234806" y="345756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6F624A-797C-E988-8DAE-DFC590F5564D}"/>
              </a:ext>
            </a:extLst>
          </p:cNvPr>
          <p:cNvSpPr>
            <a:spLocks noChangeAspect="1"/>
          </p:cNvSpPr>
          <p:nvPr/>
        </p:nvSpPr>
        <p:spPr>
          <a:xfrm>
            <a:off x="10332720" y="382348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1D0437-C2DF-6A59-FF04-13D36B4909E6}"/>
              </a:ext>
            </a:extLst>
          </p:cNvPr>
          <p:cNvSpPr>
            <a:spLocks noChangeAspect="1"/>
          </p:cNvSpPr>
          <p:nvPr/>
        </p:nvSpPr>
        <p:spPr>
          <a:xfrm>
            <a:off x="4047662" y="295380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D9EFAD8-DE26-9B94-18C6-3596EC580511}"/>
              </a:ext>
            </a:extLst>
          </p:cNvPr>
          <p:cNvSpPr>
            <a:spLocks noChangeAspect="1"/>
          </p:cNvSpPr>
          <p:nvPr/>
        </p:nvSpPr>
        <p:spPr>
          <a:xfrm>
            <a:off x="10332720" y="409938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E832C7-626F-1557-CCB6-4F7630DB2AD8}"/>
              </a:ext>
            </a:extLst>
          </p:cNvPr>
          <p:cNvSpPr>
            <a:spLocks noChangeAspect="1"/>
          </p:cNvSpPr>
          <p:nvPr/>
        </p:nvSpPr>
        <p:spPr>
          <a:xfrm>
            <a:off x="10332720" y="438118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55D3B94-29F7-9BD1-F349-A36805D3A960}"/>
              </a:ext>
            </a:extLst>
          </p:cNvPr>
          <p:cNvSpPr>
            <a:spLocks noChangeAspect="1"/>
          </p:cNvSpPr>
          <p:nvPr/>
        </p:nvSpPr>
        <p:spPr>
          <a:xfrm>
            <a:off x="3849071" y="178130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Z0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BED499-E662-4B51-C8F7-CC5629FD26C1}"/>
              </a:ext>
            </a:extLst>
          </p:cNvPr>
          <p:cNvSpPr>
            <a:spLocks noChangeAspect="1"/>
          </p:cNvSpPr>
          <p:nvPr/>
        </p:nvSpPr>
        <p:spPr>
          <a:xfrm>
            <a:off x="2636210" y="232316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06CD132-31F2-B3B9-9EF6-CB96FC034CA2}"/>
              </a:ext>
            </a:extLst>
          </p:cNvPr>
          <p:cNvSpPr>
            <a:spLocks noChangeAspect="1"/>
          </p:cNvSpPr>
          <p:nvPr/>
        </p:nvSpPr>
        <p:spPr>
          <a:xfrm>
            <a:off x="10332720" y="463811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Z5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D65A29D-CE6D-99FC-EAE3-C06136ACFE0A}"/>
              </a:ext>
            </a:extLst>
          </p:cNvPr>
          <p:cNvSpPr>
            <a:spLocks noChangeAspect="1"/>
          </p:cNvSpPr>
          <p:nvPr/>
        </p:nvSpPr>
        <p:spPr>
          <a:xfrm>
            <a:off x="2928804" y="312525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0F2392-B41B-B12A-F426-FFA4DDB990A8}"/>
              </a:ext>
            </a:extLst>
          </p:cNvPr>
          <p:cNvSpPr txBox="1"/>
          <p:nvPr/>
        </p:nvSpPr>
        <p:spPr>
          <a:xfrm>
            <a:off x="6671056" y="24742"/>
            <a:ext cx="48939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EYInterstate" panose="02000503020000020004" pitchFamily="2" charset="0"/>
              </a:rPr>
              <a:t>Information Security ESP Active Projects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1020A6-EE56-AA08-900C-FD288749564C}"/>
              </a:ext>
            </a:extLst>
          </p:cNvPr>
          <p:cNvSpPr>
            <a:spLocks noChangeAspect="1"/>
          </p:cNvSpPr>
          <p:nvPr/>
        </p:nvSpPr>
        <p:spPr>
          <a:xfrm>
            <a:off x="10337342" y="491058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Z6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5534E0-3934-0D6E-45F5-42A1CC0C9BF7}"/>
              </a:ext>
            </a:extLst>
          </p:cNvPr>
          <p:cNvSpPr>
            <a:spLocks noChangeAspect="1"/>
          </p:cNvSpPr>
          <p:nvPr/>
        </p:nvSpPr>
        <p:spPr>
          <a:xfrm>
            <a:off x="2624142" y="127530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Z6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955ED0-FB54-FB61-48F9-60F4F8D5443E}"/>
              </a:ext>
            </a:extLst>
          </p:cNvPr>
          <p:cNvSpPr txBox="1"/>
          <p:nvPr/>
        </p:nvSpPr>
        <p:spPr>
          <a:xfrm>
            <a:off x="6700631" y="299595"/>
            <a:ext cx="17649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EYInterstate Light" panose="02000506000000020004" pitchFamily="2" charset="0"/>
              </a:rPr>
              <a:t>as of March 31, 2024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184D9A-9282-8F10-8307-32057B11425C}"/>
              </a:ext>
            </a:extLst>
          </p:cNvPr>
          <p:cNvSpPr>
            <a:spLocks noChangeAspect="1"/>
          </p:cNvSpPr>
          <p:nvPr/>
        </p:nvSpPr>
        <p:spPr>
          <a:xfrm>
            <a:off x="3841239" y="2839279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dirty="0"/>
              <a:t>W1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C82A3A-8270-A73F-892A-1EE2713E3238}"/>
              </a:ext>
            </a:extLst>
          </p:cNvPr>
          <p:cNvSpPr>
            <a:spLocks noChangeAspect="1"/>
          </p:cNvSpPr>
          <p:nvPr/>
        </p:nvSpPr>
        <p:spPr>
          <a:xfrm>
            <a:off x="8484083" y="3813324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W1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CCEFF94-DDE5-B515-13FD-B6DB28FD599A}"/>
              </a:ext>
            </a:extLst>
          </p:cNvPr>
          <p:cNvSpPr>
            <a:spLocks noChangeAspect="1"/>
          </p:cNvSpPr>
          <p:nvPr/>
        </p:nvSpPr>
        <p:spPr>
          <a:xfrm>
            <a:off x="3415920" y="3251016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360D968-0252-C144-7403-559F0AD22D10}"/>
              </a:ext>
            </a:extLst>
          </p:cNvPr>
          <p:cNvSpPr>
            <a:spLocks noChangeAspect="1"/>
          </p:cNvSpPr>
          <p:nvPr/>
        </p:nvSpPr>
        <p:spPr>
          <a:xfrm>
            <a:off x="8488799" y="4088307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W3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8E88C903-46ED-EE45-69BA-47C04F1029B8}"/>
              </a:ext>
            </a:extLst>
          </p:cNvPr>
          <p:cNvSpPr>
            <a:spLocks noChangeAspect="1"/>
          </p:cNvSpPr>
          <p:nvPr/>
        </p:nvSpPr>
        <p:spPr>
          <a:xfrm>
            <a:off x="2878091" y="2635946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dirty="0"/>
              <a:t>W4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50866F7-E88E-A51E-C5D7-BB9A0864B221}"/>
              </a:ext>
            </a:extLst>
          </p:cNvPr>
          <p:cNvSpPr>
            <a:spLocks noChangeAspect="1"/>
          </p:cNvSpPr>
          <p:nvPr/>
        </p:nvSpPr>
        <p:spPr>
          <a:xfrm>
            <a:off x="8492820" y="4378447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W4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D3AB99E-5E94-5C96-CF18-60ECA4324C06}"/>
              </a:ext>
            </a:extLst>
          </p:cNvPr>
          <p:cNvSpPr>
            <a:spLocks noChangeAspect="1"/>
          </p:cNvSpPr>
          <p:nvPr/>
        </p:nvSpPr>
        <p:spPr>
          <a:xfrm>
            <a:off x="3164267" y="2273661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W5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84D80638-F158-DB5B-C377-8340F8BE8EE2}"/>
              </a:ext>
            </a:extLst>
          </p:cNvPr>
          <p:cNvSpPr>
            <a:spLocks noChangeAspect="1"/>
          </p:cNvSpPr>
          <p:nvPr/>
        </p:nvSpPr>
        <p:spPr>
          <a:xfrm>
            <a:off x="8506711" y="4638290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3D81A2-2203-1AE6-0FD0-06742E51C5C1}"/>
              </a:ext>
            </a:extLst>
          </p:cNvPr>
          <p:cNvSpPr>
            <a:spLocks noChangeAspect="1"/>
          </p:cNvSpPr>
          <p:nvPr/>
        </p:nvSpPr>
        <p:spPr>
          <a:xfrm>
            <a:off x="4034372" y="3182115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dirty="0"/>
              <a:t>W9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90314C-9ED5-923F-6EEF-954AAD722908}"/>
              </a:ext>
            </a:extLst>
          </p:cNvPr>
          <p:cNvSpPr>
            <a:spLocks noChangeAspect="1"/>
          </p:cNvSpPr>
          <p:nvPr/>
        </p:nvSpPr>
        <p:spPr>
          <a:xfrm>
            <a:off x="8494395" y="4915753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W9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91D68DF-3D9A-841C-3CBD-FCD1BBC3DF08}"/>
              </a:ext>
            </a:extLst>
          </p:cNvPr>
          <p:cNvSpPr>
            <a:spLocks noChangeAspect="1"/>
          </p:cNvSpPr>
          <p:nvPr/>
        </p:nvSpPr>
        <p:spPr>
          <a:xfrm>
            <a:off x="6684604" y="1094232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E73425E-1099-DABD-AABC-2ADD3AA43589}"/>
              </a:ext>
            </a:extLst>
          </p:cNvPr>
          <p:cNvSpPr>
            <a:spLocks noChangeAspect="1"/>
          </p:cNvSpPr>
          <p:nvPr/>
        </p:nvSpPr>
        <p:spPr>
          <a:xfrm>
            <a:off x="3470400" y="3386295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D30161E-52D1-FBD8-3B5E-5C83E6486B40}"/>
              </a:ext>
            </a:extLst>
          </p:cNvPr>
          <p:cNvSpPr>
            <a:spLocks noChangeAspect="1"/>
          </p:cNvSpPr>
          <p:nvPr/>
        </p:nvSpPr>
        <p:spPr>
          <a:xfrm>
            <a:off x="6687198" y="1360577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99FF65-DECD-6860-D245-B398C00730D4}"/>
              </a:ext>
            </a:extLst>
          </p:cNvPr>
          <p:cNvSpPr>
            <a:spLocks noChangeAspect="1"/>
          </p:cNvSpPr>
          <p:nvPr/>
        </p:nvSpPr>
        <p:spPr>
          <a:xfrm>
            <a:off x="3009106" y="2953627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E75CE67-6013-C114-BF60-5CAB17F031EC}"/>
              </a:ext>
            </a:extLst>
          </p:cNvPr>
          <p:cNvSpPr>
            <a:spLocks noChangeAspect="1"/>
          </p:cNvSpPr>
          <p:nvPr/>
        </p:nvSpPr>
        <p:spPr>
          <a:xfrm>
            <a:off x="10337576" y="518529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Z9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A605906-D4BE-AF0C-6C19-792CCBBD8B65}"/>
              </a:ext>
            </a:extLst>
          </p:cNvPr>
          <p:cNvSpPr>
            <a:spLocks noChangeAspect="1"/>
          </p:cNvSpPr>
          <p:nvPr/>
        </p:nvSpPr>
        <p:spPr>
          <a:xfrm>
            <a:off x="3002697" y="376661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Z9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D6FF8A1-3D42-4DE1-A07D-3207F303C5EB}"/>
              </a:ext>
            </a:extLst>
          </p:cNvPr>
          <p:cNvSpPr>
            <a:spLocks noChangeAspect="1"/>
          </p:cNvSpPr>
          <p:nvPr/>
        </p:nvSpPr>
        <p:spPr>
          <a:xfrm>
            <a:off x="3235065" y="3022330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K4</a:t>
            </a:r>
          </a:p>
        </p:txBody>
      </p:sp>
      <p:graphicFrame>
        <p:nvGraphicFramePr>
          <p:cNvPr id="5" name="Table 72">
            <a:extLst>
              <a:ext uri="{FF2B5EF4-FFF2-40B4-BE49-F238E27FC236}">
                <a16:creationId xmlns:a16="http://schemas.microsoft.com/office/drawing/2014/main" id="{89F92B64-A22B-5947-9CAD-F82114C51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39199"/>
              </p:ext>
            </p:extLst>
          </p:nvPr>
        </p:nvGraphicFramePr>
        <p:xfrm>
          <a:off x="6689639" y="5557034"/>
          <a:ext cx="5486400" cy="29260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56812486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Amber Status, </a:t>
                      </a:r>
                      <a:r>
                        <a:rPr lang="en-US" sz="9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1 project</a:t>
                      </a:r>
                    </a:p>
                  </a:txBody>
                  <a:tcPr marL="4572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123</a:t>
                      </a: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31235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026DCE1-327A-8E50-B289-9378897E36D2}"/>
              </a:ext>
            </a:extLst>
          </p:cNvPr>
          <p:cNvSpPr>
            <a:spLocks noChangeAspect="1"/>
          </p:cNvSpPr>
          <p:nvPr/>
        </p:nvSpPr>
        <p:spPr>
          <a:xfrm>
            <a:off x="6690781" y="1634943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B224FA-6CE2-B30C-A28D-C7F0516305F6}"/>
              </a:ext>
            </a:extLst>
          </p:cNvPr>
          <p:cNvSpPr>
            <a:spLocks noChangeAspect="1"/>
          </p:cNvSpPr>
          <p:nvPr/>
        </p:nvSpPr>
        <p:spPr>
          <a:xfrm>
            <a:off x="3937259" y="3527112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53C710-D9B2-0C02-3464-EC864769950F}"/>
              </a:ext>
            </a:extLst>
          </p:cNvPr>
          <p:cNvSpPr>
            <a:spLocks noChangeAspect="1"/>
          </p:cNvSpPr>
          <p:nvPr/>
        </p:nvSpPr>
        <p:spPr>
          <a:xfrm>
            <a:off x="6690781" y="1913384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D89179-8091-E80E-0ABC-309391FE85E4}"/>
              </a:ext>
            </a:extLst>
          </p:cNvPr>
          <p:cNvSpPr>
            <a:spLocks noChangeAspect="1"/>
          </p:cNvSpPr>
          <p:nvPr/>
        </p:nvSpPr>
        <p:spPr>
          <a:xfrm>
            <a:off x="3177656" y="3824940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32B5E5-4C29-CF13-569D-5EF6CFDC175B}"/>
              </a:ext>
            </a:extLst>
          </p:cNvPr>
          <p:cNvSpPr>
            <a:spLocks noChangeAspect="1"/>
          </p:cNvSpPr>
          <p:nvPr/>
        </p:nvSpPr>
        <p:spPr>
          <a:xfrm>
            <a:off x="6690781" y="2190572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374AA-B290-BEA5-2894-FEBCA50B6A20}"/>
              </a:ext>
            </a:extLst>
          </p:cNvPr>
          <p:cNvSpPr>
            <a:spLocks noChangeAspect="1"/>
          </p:cNvSpPr>
          <p:nvPr/>
        </p:nvSpPr>
        <p:spPr>
          <a:xfrm>
            <a:off x="1865191" y="3935565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2D05A43-9A43-C7F4-6CBD-AFA2EF9A13CB}"/>
              </a:ext>
            </a:extLst>
          </p:cNvPr>
          <p:cNvSpPr>
            <a:spLocks noChangeAspect="1"/>
          </p:cNvSpPr>
          <p:nvPr/>
        </p:nvSpPr>
        <p:spPr>
          <a:xfrm>
            <a:off x="3031555" y="278856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6901EA-0CF0-238E-3462-C1BD5BD418A7}"/>
              </a:ext>
            </a:extLst>
          </p:cNvPr>
          <p:cNvSpPr>
            <a:spLocks noChangeAspect="1"/>
          </p:cNvSpPr>
          <p:nvPr/>
        </p:nvSpPr>
        <p:spPr>
          <a:xfrm>
            <a:off x="10345818" y="327329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4749F7-2E7D-8B62-BF1A-D7699D1901A7}"/>
              </a:ext>
            </a:extLst>
          </p:cNvPr>
          <p:cNvSpPr>
            <a:spLocks noChangeAspect="1"/>
          </p:cNvSpPr>
          <p:nvPr/>
        </p:nvSpPr>
        <p:spPr>
          <a:xfrm>
            <a:off x="3002697" y="483646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28F643-31C5-83AE-6719-EDAF68B7F3AF}"/>
              </a:ext>
            </a:extLst>
          </p:cNvPr>
          <p:cNvSpPr>
            <a:spLocks noChangeAspect="1"/>
          </p:cNvSpPr>
          <p:nvPr/>
        </p:nvSpPr>
        <p:spPr>
          <a:xfrm>
            <a:off x="4889816" y="3059021"/>
            <a:ext cx="163657" cy="16459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18FC3-84EF-1388-3084-7CC2FBA6384B}"/>
              </a:ext>
            </a:extLst>
          </p:cNvPr>
          <p:cNvSpPr>
            <a:spLocks noChangeAspect="1"/>
          </p:cNvSpPr>
          <p:nvPr/>
        </p:nvSpPr>
        <p:spPr>
          <a:xfrm>
            <a:off x="8516253" y="5619267"/>
            <a:ext cx="172749" cy="17373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9C6F7F-9D2E-3566-24B0-B0B15637896A}"/>
              </a:ext>
            </a:extLst>
          </p:cNvPr>
          <p:cNvSpPr>
            <a:spLocks noChangeAspect="1"/>
          </p:cNvSpPr>
          <p:nvPr/>
        </p:nvSpPr>
        <p:spPr>
          <a:xfrm>
            <a:off x="8502073" y="244953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N3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474934-95A3-A574-A484-71AD039E2A76}"/>
              </a:ext>
            </a:extLst>
          </p:cNvPr>
          <p:cNvSpPr>
            <a:spLocks noChangeAspect="1"/>
          </p:cNvSpPr>
          <p:nvPr/>
        </p:nvSpPr>
        <p:spPr>
          <a:xfrm>
            <a:off x="8501591" y="273451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N8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523065A-162D-A6A3-AED2-9A30026233BD}"/>
              </a:ext>
            </a:extLst>
          </p:cNvPr>
          <p:cNvSpPr>
            <a:spLocks noChangeAspect="1"/>
          </p:cNvSpPr>
          <p:nvPr/>
        </p:nvSpPr>
        <p:spPr>
          <a:xfrm>
            <a:off x="4164086" y="257794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N3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3343622-1630-9D95-B777-F5AF3D378942}"/>
              </a:ext>
            </a:extLst>
          </p:cNvPr>
          <p:cNvSpPr>
            <a:spLocks noChangeAspect="1"/>
          </p:cNvSpPr>
          <p:nvPr/>
        </p:nvSpPr>
        <p:spPr>
          <a:xfrm>
            <a:off x="4211997" y="281414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N8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8B5B2B1-FEB1-40BA-3E6C-1E9A66E7A819}"/>
              </a:ext>
            </a:extLst>
          </p:cNvPr>
          <p:cNvSpPr>
            <a:spLocks noChangeAspect="1"/>
          </p:cNvSpPr>
          <p:nvPr/>
        </p:nvSpPr>
        <p:spPr>
          <a:xfrm>
            <a:off x="4416596" y="2935514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dirty="0"/>
              <a:t>W0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FFBFD53-D9D3-6D78-5675-C8495502DA33}"/>
              </a:ext>
            </a:extLst>
          </p:cNvPr>
          <p:cNvSpPr>
            <a:spLocks noChangeAspect="1"/>
          </p:cNvSpPr>
          <p:nvPr/>
        </p:nvSpPr>
        <p:spPr>
          <a:xfrm>
            <a:off x="8500862" y="3547607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W0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5D76D1-01EE-7C00-2C52-92F3D74FE45D}"/>
              </a:ext>
            </a:extLst>
          </p:cNvPr>
          <p:cNvSpPr>
            <a:spLocks noChangeAspect="1"/>
          </p:cNvSpPr>
          <p:nvPr/>
        </p:nvSpPr>
        <p:spPr>
          <a:xfrm>
            <a:off x="10337834" y="272368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Y0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22F25E7-6110-D6F3-3AE6-98D150E7A2A3}"/>
              </a:ext>
            </a:extLst>
          </p:cNvPr>
          <p:cNvSpPr>
            <a:spLocks noChangeAspect="1"/>
          </p:cNvSpPr>
          <p:nvPr/>
        </p:nvSpPr>
        <p:spPr>
          <a:xfrm>
            <a:off x="4809027" y="239525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Y0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EE3C4E5-5F14-7933-8589-90D5EA718312}"/>
              </a:ext>
            </a:extLst>
          </p:cNvPr>
          <p:cNvSpPr>
            <a:spLocks noChangeAspect="1"/>
          </p:cNvSpPr>
          <p:nvPr/>
        </p:nvSpPr>
        <p:spPr>
          <a:xfrm>
            <a:off x="8516011" y="2176621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K4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B22A07C-0F55-5CB3-253E-E70B216807A8}"/>
              </a:ext>
            </a:extLst>
          </p:cNvPr>
          <p:cNvSpPr>
            <a:spLocks noChangeAspect="1"/>
          </p:cNvSpPr>
          <p:nvPr/>
        </p:nvSpPr>
        <p:spPr>
          <a:xfrm>
            <a:off x="1748377" y="289192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39BD222-396E-EB37-3A54-FBD8DBF32665}"/>
              </a:ext>
            </a:extLst>
          </p:cNvPr>
          <p:cNvSpPr>
            <a:spLocks noChangeAspect="1"/>
          </p:cNvSpPr>
          <p:nvPr/>
        </p:nvSpPr>
        <p:spPr>
          <a:xfrm>
            <a:off x="6683050" y="2996861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59B68DF-9D2E-ED34-223A-8D7ECA729DA9}"/>
              </a:ext>
            </a:extLst>
          </p:cNvPr>
          <p:cNvSpPr>
            <a:spLocks noChangeAspect="1"/>
          </p:cNvSpPr>
          <p:nvPr/>
        </p:nvSpPr>
        <p:spPr>
          <a:xfrm>
            <a:off x="3179859" y="1608222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9130E8D-5362-EA03-E585-72ABE2FB6D32}"/>
              </a:ext>
            </a:extLst>
          </p:cNvPr>
          <p:cNvSpPr>
            <a:spLocks noChangeAspect="1"/>
          </p:cNvSpPr>
          <p:nvPr/>
        </p:nvSpPr>
        <p:spPr>
          <a:xfrm>
            <a:off x="2900738" y="1734505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07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8FC13E-5E0E-1B8C-7712-15E0D63AA6C4}"/>
              </a:ext>
            </a:extLst>
          </p:cNvPr>
          <p:cNvSpPr>
            <a:spLocks noChangeAspect="1"/>
          </p:cNvSpPr>
          <p:nvPr/>
        </p:nvSpPr>
        <p:spPr>
          <a:xfrm>
            <a:off x="2898515" y="325744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09</a:t>
            </a:r>
          </a:p>
        </p:txBody>
      </p:sp>
      <p:graphicFrame>
        <p:nvGraphicFramePr>
          <p:cNvPr id="6" name="Table 72">
            <a:extLst>
              <a:ext uri="{FF2B5EF4-FFF2-40B4-BE49-F238E27FC236}">
                <a16:creationId xmlns:a16="http://schemas.microsoft.com/office/drawing/2014/main" id="{8F13AE34-B98B-474B-B138-6EF7D0F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07002"/>
              </p:ext>
            </p:extLst>
          </p:nvPr>
        </p:nvGraphicFramePr>
        <p:xfrm>
          <a:off x="6692790" y="6001007"/>
          <a:ext cx="5486400" cy="2926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52039873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i="0" u="none" strike="noStrike" kern="1200">
                        <a:solidFill>
                          <a:schemeClr val="bg1"/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chemeClr val="bg1"/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On Hold, </a:t>
                      </a:r>
                      <a:r>
                        <a:rPr lang="en-US" sz="800" b="0" i="0" u="none" strike="noStrike" kern="1200">
                          <a:solidFill>
                            <a:schemeClr val="bg1"/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1 project</a:t>
                      </a:r>
                    </a:p>
                  </a:txBody>
                  <a:tcPr marL="45720" marR="0" marT="0" marB="0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Project twinkle toes</a:t>
                      </a: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899118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0999154B-DCA6-F6CB-E33A-1FF7D2AF02FB}"/>
              </a:ext>
            </a:extLst>
          </p:cNvPr>
          <p:cNvSpPr>
            <a:spLocks noChangeAspect="1"/>
          </p:cNvSpPr>
          <p:nvPr/>
        </p:nvSpPr>
        <p:spPr>
          <a:xfrm>
            <a:off x="8528804" y="6065490"/>
            <a:ext cx="164592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2F3BB4-A36F-5AC6-5649-ADBFEDB1B08F}"/>
              </a:ext>
            </a:extLst>
          </p:cNvPr>
          <p:cNvSpPr>
            <a:spLocks noChangeAspect="1"/>
          </p:cNvSpPr>
          <p:nvPr/>
        </p:nvSpPr>
        <p:spPr>
          <a:xfrm>
            <a:off x="6683425" y="356293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A13343-483C-BC96-C499-FB6AC3D98878}"/>
              </a:ext>
            </a:extLst>
          </p:cNvPr>
          <p:cNvSpPr>
            <a:spLocks noChangeAspect="1"/>
          </p:cNvSpPr>
          <p:nvPr/>
        </p:nvSpPr>
        <p:spPr>
          <a:xfrm>
            <a:off x="1561596" y="146380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B7AAB51-CC9D-9938-F9FB-47DBF2A73586}"/>
              </a:ext>
            </a:extLst>
          </p:cNvPr>
          <p:cNvSpPr>
            <a:spLocks noChangeAspect="1"/>
          </p:cNvSpPr>
          <p:nvPr/>
        </p:nvSpPr>
        <p:spPr>
          <a:xfrm>
            <a:off x="6673794" y="382530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9A87CCCA-9AFE-7F78-7A01-82C91A3B0B65}"/>
              </a:ext>
            </a:extLst>
          </p:cNvPr>
          <p:cNvSpPr>
            <a:spLocks noChangeAspect="1"/>
          </p:cNvSpPr>
          <p:nvPr/>
        </p:nvSpPr>
        <p:spPr>
          <a:xfrm>
            <a:off x="3207028" y="278168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14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972F040F-39B0-7984-6AB7-C866EE30B752}"/>
              </a:ext>
            </a:extLst>
          </p:cNvPr>
          <p:cNvSpPr>
            <a:spLocks noChangeAspect="1"/>
          </p:cNvSpPr>
          <p:nvPr/>
        </p:nvSpPr>
        <p:spPr>
          <a:xfrm>
            <a:off x="6681549" y="411425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5CC3D82-DD18-4CB1-9169-96CCB543C8B0}"/>
              </a:ext>
            </a:extLst>
          </p:cNvPr>
          <p:cNvSpPr>
            <a:spLocks noChangeAspect="1"/>
          </p:cNvSpPr>
          <p:nvPr/>
        </p:nvSpPr>
        <p:spPr>
          <a:xfrm>
            <a:off x="613885" y="292182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4FDF65E3-0816-07FA-1FA4-F6A695F21D17}"/>
              </a:ext>
            </a:extLst>
          </p:cNvPr>
          <p:cNvSpPr>
            <a:spLocks noChangeAspect="1"/>
          </p:cNvSpPr>
          <p:nvPr/>
        </p:nvSpPr>
        <p:spPr>
          <a:xfrm>
            <a:off x="6684459" y="438950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0163B-2B62-CA42-FF4B-FE7D6CE65E13}"/>
              </a:ext>
            </a:extLst>
          </p:cNvPr>
          <p:cNvSpPr>
            <a:spLocks noChangeAspect="1"/>
          </p:cNvSpPr>
          <p:nvPr/>
        </p:nvSpPr>
        <p:spPr>
          <a:xfrm>
            <a:off x="2910216" y="1309884"/>
            <a:ext cx="164592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AC90D7-3C1B-EAAE-9081-95E22857EC5D}"/>
              </a:ext>
            </a:extLst>
          </p:cNvPr>
          <p:cNvSpPr>
            <a:spLocks noChangeAspect="1"/>
          </p:cNvSpPr>
          <p:nvPr/>
        </p:nvSpPr>
        <p:spPr>
          <a:xfrm>
            <a:off x="8497503" y="300871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T7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F334A6-B4ED-1410-60D3-43EFB9DFD1CE}"/>
              </a:ext>
            </a:extLst>
          </p:cNvPr>
          <p:cNvSpPr>
            <a:spLocks noChangeAspect="1"/>
          </p:cNvSpPr>
          <p:nvPr/>
        </p:nvSpPr>
        <p:spPr>
          <a:xfrm>
            <a:off x="3079848" y="323347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T7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9611F9-7469-1671-AD43-1ED2A4FDD25F}"/>
              </a:ext>
            </a:extLst>
          </p:cNvPr>
          <p:cNvSpPr>
            <a:spLocks noChangeAspect="1"/>
          </p:cNvSpPr>
          <p:nvPr/>
        </p:nvSpPr>
        <p:spPr>
          <a:xfrm>
            <a:off x="6689079" y="463426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9C6884-6AF1-D315-2727-61CD5772B8B9}"/>
              </a:ext>
            </a:extLst>
          </p:cNvPr>
          <p:cNvSpPr>
            <a:spLocks noChangeAspect="1"/>
          </p:cNvSpPr>
          <p:nvPr/>
        </p:nvSpPr>
        <p:spPr>
          <a:xfrm>
            <a:off x="2243124" y="563806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8C08563-9DEC-AECD-9323-8D9D34E24605}"/>
              </a:ext>
            </a:extLst>
          </p:cNvPr>
          <p:cNvSpPr>
            <a:spLocks noChangeAspect="1"/>
          </p:cNvSpPr>
          <p:nvPr/>
        </p:nvSpPr>
        <p:spPr>
          <a:xfrm>
            <a:off x="6687851" y="491144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6E3537-A11E-A445-EDA6-A0DE408F7691}"/>
              </a:ext>
            </a:extLst>
          </p:cNvPr>
          <p:cNvSpPr>
            <a:spLocks noChangeAspect="1"/>
          </p:cNvSpPr>
          <p:nvPr/>
        </p:nvSpPr>
        <p:spPr>
          <a:xfrm>
            <a:off x="6694067" y="5181854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18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88FFE75-96F2-5371-3D51-20A13FF3791B}"/>
              </a:ext>
            </a:extLst>
          </p:cNvPr>
          <p:cNvSpPr>
            <a:spLocks noChangeAspect="1"/>
          </p:cNvSpPr>
          <p:nvPr/>
        </p:nvSpPr>
        <p:spPr>
          <a:xfrm>
            <a:off x="4884094" y="200380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19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B02058-E907-F961-60D6-799D1003AA62}"/>
              </a:ext>
            </a:extLst>
          </p:cNvPr>
          <p:cNvSpPr>
            <a:spLocks noChangeAspect="1"/>
          </p:cNvSpPr>
          <p:nvPr/>
        </p:nvSpPr>
        <p:spPr>
          <a:xfrm>
            <a:off x="8522059" y="109093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19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A86B19D-4517-A294-5B2A-CDD540B1C362}"/>
              </a:ext>
            </a:extLst>
          </p:cNvPr>
          <p:cNvSpPr>
            <a:spLocks noChangeAspect="1"/>
          </p:cNvSpPr>
          <p:nvPr/>
        </p:nvSpPr>
        <p:spPr>
          <a:xfrm>
            <a:off x="6206441" y="3727824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0DA05F7-0FB3-B92B-F413-D51A7B4EC100}"/>
              </a:ext>
            </a:extLst>
          </p:cNvPr>
          <p:cNvSpPr>
            <a:spLocks noChangeAspect="1"/>
          </p:cNvSpPr>
          <p:nvPr/>
        </p:nvSpPr>
        <p:spPr>
          <a:xfrm>
            <a:off x="8510827" y="136057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9D78BF5-655B-D81D-E279-A573D291AAF2}"/>
              </a:ext>
            </a:extLst>
          </p:cNvPr>
          <p:cNvSpPr>
            <a:spLocks noChangeAspect="1"/>
          </p:cNvSpPr>
          <p:nvPr/>
        </p:nvSpPr>
        <p:spPr>
          <a:xfrm>
            <a:off x="2903821" y="630525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303ECA7-91C8-67D5-EAF9-46E1160CB928}"/>
              </a:ext>
            </a:extLst>
          </p:cNvPr>
          <p:cNvSpPr>
            <a:spLocks noChangeAspect="1"/>
          </p:cNvSpPr>
          <p:nvPr/>
        </p:nvSpPr>
        <p:spPr>
          <a:xfrm>
            <a:off x="5983629" y="222044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792996B-2BB1-68A2-E01E-8FE5B02D396E}"/>
              </a:ext>
            </a:extLst>
          </p:cNvPr>
          <p:cNvSpPr>
            <a:spLocks noChangeAspect="1"/>
          </p:cNvSpPr>
          <p:nvPr/>
        </p:nvSpPr>
        <p:spPr>
          <a:xfrm>
            <a:off x="8509953" y="190857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38D7E5-0D79-B4C5-7C48-A35F47E76928}"/>
              </a:ext>
            </a:extLst>
          </p:cNvPr>
          <p:cNvSpPr>
            <a:spLocks noChangeAspect="1"/>
          </p:cNvSpPr>
          <p:nvPr/>
        </p:nvSpPr>
        <p:spPr>
          <a:xfrm>
            <a:off x="8509952" y="163253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9F0ED91-2110-49E3-5351-63953511121B}"/>
              </a:ext>
            </a:extLst>
          </p:cNvPr>
          <p:cNvSpPr>
            <a:spLocks noChangeAspect="1"/>
          </p:cNvSpPr>
          <p:nvPr/>
        </p:nvSpPr>
        <p:spPr>
          <a:xfrm>
            <a:off x="1490548" y="5650774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18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7B088F4-E08B-3052-81DD-5FD4036B18A0}"/>
              </a:ext>
            </a:extLst>
          </p:cNvPr>
          <p:cNvSpPr>
            <a:spLocks noChangeAspect="1"/>
          </p:cNvSpPr>
          <p:nvPr/>
        </p:nvSpPr>
        <p:spPr>
          <a:xfrm>
            <a:off x="5364847" y="408830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585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B681FAF3-7378-4141-9C7B-D0E58658569F}"/>
              </a:ext>
            </a:extLst>
          </p:cNvPr>
          <p:cNvSpPr>
            <a:spLocks/>
          </p:cNvSpPr>
          <p:nvPr/>
        </p:nvSpPr>
        <p:spPr>
          <a:xfrm>
            <a:off x="57047" y="132937"/>
            <a:ext cx="6583680" cy="6583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Block Arc 177">
            <a:extLst>
              <a:ext uri="{FF2B5EF4-FFF2-40B4-BE49-F238E27FC236}">
                <a16:creationId xmlns:a16="http://schemas.microsoft.com/office/drawing/2014/main" id="{FA9C8516-1753-4161-85A4-B0750F2EB399}"/>
              </a:ext>
            </a:extLst>
          </p:cNvPr>
          <p:cNvSpPr/>
          <p:nvPr/>
        </p:nvSpPr>
        <p:spPr>
          <a:xfrm rot="9300000">
            <a:off x="3411009" y="5707970"/>
            <a:ext cx="2436218" cy="88696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Block Arc 178">
            <a:extLst>
              <a:ext uri="{FF2B5EF4-FFF2-40B4-BE49-F238E27FC236}">
                <a16:creationId xmlns:a16="http://schemas.microsoft.com/office/drawing/2014/main" id="{CBC4EE84-337F-4836-8A0D-BD17235B3134}"/>
              </a:ext>
            </a:extLst>
          </p:cNvPr>
          <p:cNvSpPr/>
          <p:nvPr/>
        </p:nvSpPr>
        <p:spPr>
          <a:xfrm>
            <a:off x="2169355" y="4462"/>
            <a:ext cx="2436218" cy="88696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Block Arc 179">
            <a:extLst>
              <a:ext uri="{FF2B5EF4-FFF2-40B4-BE49-F238E27FC236}">
                <a16:creationId xmlns:a16="http://schemas.microsoft.com/office/drawing/2014/main" id="{2D14BEF5-5A7C-43A4-BA4E-8391DB9DE398}"/>
              </a:ext>
            </a:extLst>
          </p:cNvPr>
          <p:cNvSpPr/>
          <p:nvPr/>
        </p:nvSpPr>
        <p:spPr>
          <a:xfrm rot="17520000">
            <a:off x="-524036" y="1873701"/>
            <a:ext cx="2235439" cy="88397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B9875-0693-46BB-AA38-8F5C70104829}"/>
              </a:ext>
            </a:extLst>
          </p:cNvPr>
          <p:cNvCxnSpPr>
            <a:cxnSpLocks/>
          </p:cNvCxnSpPr>
          <p:nvPr/>
        </p:nvCxnSpPr>
        <p:spPr>
          <a:xfrm flipH="1">
            <a:off x="3344915" y="457200"/>
            <a:ext cx="45844" cy="593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514ECB-C260-4240-BB75-BCE475F53F9D}"/>
              </a:ext>
            </a:extLst>
          </p:cNvPr>
          <p:cNvCxnSpPr>
            <a:cxnSpLocks/>
          </p:cNvCxnSpPr>
          <p:nvPr/>
        </p:nvCxnSpPr>
        <p:spPr>
          <a:xfrm flipH="1">
            <a:off x="-38974" y="3397924"/>
            <a:ext cx="6352601" cy="2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732BB7-6457-4CC9-9BD0-0D02D58E8479}"/>
              </a:ext>
            </a:extLst>
          </p:cNvPr>
          <p:cNvCxnSpPr>
            <a:cxnSpLocks/>
          </p:cNvCxnSpPr>
          <p:nvPr/>
        </p:nvCxnSpPr>
        <p:spPr>
          <a:xfrm flipH="1">
            <a:off x="1328044" y="886696"/>
            <a:ext cx="4360557" cy="472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E92993-B19B-47F7-AADF-4599DCEBF752}"/>
              </a:ext>
            </a:extLst>
          </p:cNvPr>
          <p:cNvSpPr txBox="1"/>
          <p:nvPr/>
        </p:nvSpPr>
        <p:spPr>
          <a:xfrm rot="17460000">
            <a:off x="-235908" y="2139263"/>
            <a:ext cx="1964004" cy="55289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Threat Management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AE1289-5369-4FD4-89AA-B36BB4FD8512}"/>
              </a:ext>
            </a:extLst>
          </p:cNvPr>
          <p:cNvSpPr>
            <a:spLocks noChangeAspect="1"/>
          </p:cNvSpPr>
          <p:nvPr/>
        </p:nvSpPr>
        <p:spPr>
          <a:xfrm>
            <a:off x="1883664" y="1965960"/>
            <a:ext cx="2926080" cy="2926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15D0B5-6232-4F69-BF27-475F3DFBA7C1}"/>
              </a:ext>
            </a:extLst>
          </p:cNvPr>
          <p:cNvSpPr>
            <a:spLocks noChangeAspect="1"/>
          </p:cNvSpPr>
          <p:nvPr/>
        </p:nvSpPr>
        <p:spPr>
          <a:xfrm rot="21540000">
            <a:off x="1335024" y="1417320"/>
            <a:ext cx="4023360" cy="4023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8AF25-8013-4218-9FA3-5E6F33337D97}"/>
              </a:ext>
            </a:extLst>
          </p:cNvPr>
          <p:cNvSpPr>
            <a:spLocks noChangeAspect="1"/>
          </p:cNvSpPr>
          <p:nvPr/>
        </p:nvSpPr>
        <p:spPr>
          <a:xfrm>
            <a:off x="374904" y="457200"/>
            <a:ext cx="5938722" cy="594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EE575-1DE1-4C4A-86CF-763E04323DCB}"/>
              </a:ext>
            </a:extLst>
          </p:cNvPr>
          <p:cNvSpPr>
            <a:spLocks noChangeAspect="1"/>
          </p:cNvSpPr>
          <p:nvPr/>
        </p:nvSpPr>
        <p:spPr>
          <a:xfrm>
            <a:off x="832106" y="914400"/>
            <a:ext cx="5027809" cy="50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DA52D6-13BE-425E-AB45-0B17DEDCB598}"/>
              </a:ext>
            </a:extLst>
          </p:cNvPr>
          <p:cNvSpPr txBox="1"/>
          <p:nvPr/>
        </p:nvSpPr>
        <p:spPr>
          <a:xfrm rot="1613870">
            <a:off x="3946091" y="652901"/>
            <a:ext cx="1409072" cy="2680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IT Risk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D665B-CE4A-4695-B7B1-3CA8B024C080}"/>
              </a:ext>
            </a:extLst>
          </p:cNvPr>
          <p:cNvSpPr txBox="1"/>
          <p:nvPr/>
        </p:nvSpPr>
        <p:spPr>
          <a:xfrm rot="4140000">
            <a:off x="5137145" y="2145576"/>
            <a:ext cx="1800950" cy="38037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 dirty="0">
                <a:latin typeface="EYInterstate Light" panose="02000506000000020004" pitchFamily="2" charset="0"/>
              </a:rPr>
              <a:t>InfoSec Protection 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2DD13-5234-4D89-ACBD-2161E79B8E40}"/>
              </a:ext>
            </a:extLst>
          </p:cNvPr>
          <p:cNvSpPr txBox="1"/>
          <p:nvPr/>
        </p:nvSpPr>
        <p:spPr>
          <a:xfrm rot="6600000">
            <a:off x="5119590" y="4239407"/>
            <a:ext cx="1809842" cy="4940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Compliance &amp; Assurance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18E15-1733-40E0-8960-618AEDDBFF60}"/>
              </a:ext>
            </a:extLst>
          </p:cNvPr>
          <p:cNvSpPr txBox="1"/>
          <p:nvPr/>
        </p:nvSpPr>
        <p:spPr>
          <a:xfrm rot="9360000">
            <a:off x="3757386" y="5933356"/>
            <a:ext cx="1638800" cy="32160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Security Design Services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A418E-0AA7-4B5E-A1E9-E45BB918A71F}"/>
              </a:ext>
            </a:extLst>
          </p:cNvPr>
          <p:cNvSpPr txBox="1"/>
          <p:nvPr/>
        </p:nvSpPr>
        <p:spPr>
          <a:xfrm rot="14760000">
            <a:off x="-251666" y="4423610"/>
            <a:ext cx="1921049" cy="4041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InfoSec Program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F7E20-AC87-4FA3-AAD2-C08230D9A3B7}"/>
              </a:ext>
            </a:extLst>
          </p:cNvPr>
          <p:cNvSpPr txBox="1"/>
          <p:nvPr/>
        </p:nvSpPr>
        <p:spPr>
          <a:xfrm rot="21540000">
            <a:off x="2664275" y="141850"/>
            <a:ext cx="1454160" cy="1913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Enable the Business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A83094-508A-4762-83EC-8640162036E2}"/>
              </a:ext>
            </a:extLst>
          </p:cNvPr>
          <p:cNvSpPr txBox="1"/>
          <p:nvPr/>
        </p:nvSpPr>
        <p:spPr>
          <a:xfrm rot="17520000">
            <a:off x="-270803" y="2061684"/>
            <a:ext cx="1436292" cy="26104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Manage the Threat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B8195-264D-43CB-8918-0FF63C4C52EA}"/>
              </a:ext>
            </a:extLst>
          </p:cNvPr>
          <p:cNvSpPr txBox="1"/>
          <p:nvPr/>
        </p:nvSpPr>
        <p:spPr>
          <a:xfrm rot="9300000">
            <a:off x="4054546" y="6190702"/>
            <a:ext cx="1342492" cy="245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6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Protect the Firm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B276A-9B0D-433D-883A-284893B34531}"/>
              </a:ext>
            </a:extLst>
          </p:cNvPr>
          <p:cNvCxnSpPr>
            <a:cxnSpLocks/>
          </p:cNvCxnSpPr>
          <p:nvPr/>
        </p:nvCxnSpPr>
        <p:spPr>
          <a:xfrm flipH="1" flipV="1">
            <a:off x="832105" y="1098928"/>
            <a:ext cx="4751394" cy="432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5D806369-F10C-458A-A04A-1573BD60E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5" y="3431911"/>
            <a:ext cx="176784" cy="16459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14CF57C-FCE2-4363-9437-C40E7A6C5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399" y="3271213"/>
            <a:ext cx="176784" cy="1645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691F9D-F2C6-4428-929E-B37F00C16704}"/>
              </a:ext>
            </a:extLst>
          </p:cNvPr>
          <p:cNvSpPr txBox="1"/>
          <p:nvPr/>
        </p:nvSpPr>
        <p:spPr>
          <a:xfrm>
            <a:off x="208715" y="3354535"/>
            <a:ext cx="28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0%         25%        50%         75%    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6911C5-E239-4EB1-A691-99B5C34DD92B}"/>
              </a:ext>
            </a:extLst>
          </p:cNvPr>
          <p:cNvSpPr txBox="1"/>
          <p:nvPr/>
        </p:nvSpPr>
        <p:spPr>
          <a:xfrm>
            <a:off x="303192" y="3448583"/>
            <a:ext cx="2144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% project duration completion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3602D-17DE-4DCE-B4A1-F0C389C28642}"/>
              </a:ext>
            </a:extLst>
          </p:cNvPr>
          <p:cNvSpPr txBox="1"/>
          <p:nvPr/>
        </p:nvSpPr>
        <p:spPr>
          <a:xfrm>
            <a:off x="4166668" y="3341134"/>
            <a:ext cx="269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100%    75%          50%        25%       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5791E-316A-448F-8474-7F919040DB2D}"/>
              </a:ext>
            </a:extLst>
          </p:cNvPr>
          <p:cNvSpPr txBox="1"/>
          <p:nvPr/>
        </p:nvSpPr>
        <p:spPr>
          <a:xfrm rot="12180000">
            <a:off x="1290766" y="5856193"/>
            <a:ext cx="1818425" cy="42504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InfoSec Program Support</a:t>
            </a:r>
          </a:p>
        </p:txBody>
      </p:sp>
      <p:graphicFrame>
        <p:nvGraphicFramePr>
          <p:cNvPr id="45" name="Table 72">
            <a:extLst>
              <a:ext uri="{FF2B5EF4-FFF2-40B4-BE49-F238E27FC236}">
                <a16:creationId xmlns:a16="http://schemas.microsoft.com/office/drawing/2014/main" id="{69F2CFB1-84E8-46D0-9E77-A4A4CAAB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33003"/>
              </p:ext>
            </p:extLst>
          </p:nvPr>
        </p:nvGraphicFramePr>
        <p:xfrm>
          <a:off x="6686190" y="717406"/>
          <a:ext cx="5486400" cy="469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520398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44495900"/>
                    </a:ext>
                  </a:extLst>
                </a:gridCol>
              </a:tblGrid>
              <a:tr h="320040"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latin typeface="EYInterstate Light" panose="02000506000000020004" pitchFamily="2" charset="0"/>
                        </a:rPr>
                        <a:t>Green Status </a:t>
                      </a:r>
                      <a:r>
                        <a:rPr lang="en-US" sz="900" b="0" dirty="0">
                          <a:latin typeface="EYInterstate Light" panose="02000506000000020004" pitchFamily="2" charset="0"/>
                        </a:rPr>
                        <a:t>			                                  48 projects</a:t>
                      </a: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latin typeface="EYInterstate Light" panose="02000506000000020004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latin typeface="EYInterstate Light" panose="02000506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46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962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28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78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451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45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898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5758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86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146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41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159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98541"/>
                  </a:ext>
                </a:extLst>
              </a:tr>
              <a:tr h="26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751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3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26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04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CD006B-BC3B-4172-9166-8067982EAB75}"/>
              </a:ext>
            </a:extLst>
          </p:cNvPr>
          <p:cNvSpPr txBox="1"/>
          <p:nvPr/>
        </p:nvSpPr>
        <p:spPr>
          <a:xfrm>
            <a:off x="64008" y="6272786"/>
            <a:ext cx="1481328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Radar rings represent project completion percentage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F3AE005-7F8C-44D7-9D8C-31B32712961A}"/>
              </a:ext>
            </a:extLst>
          </p:cNvPr>
          <p:cNvSpPr>
            <a:spLocks noChangeAspect="1"/>
          </p:cNvSpPr>
          <p:nvPr/>
        </p:nvSpPr>
        <p:spPr>
          <a:xfrm>
            <a:off x="6693240" y="2461930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>
                <a:solidFill>
                  <a:srgbClr val="FFFFFF"/>
                </a:solidFill>
              </a:rPr>
              <a:t>07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BA1FA93-8144-4B28-960B-42C699706824}"/>
              </a:ext>
            </a:extLst>
          </p:cNvPr>
          <p:cNvSpPr>
            <a:spLocks noChangeAspect="1"/>
          </p:cNvSpPr>
          <p:nvPr/>
        </p:nvSpPr>
        <p:spPr>
          <a:xfrm>
            <a:off x="8513156" y="519368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ABEB2BF-94EF-4E8E-9E6B-9BD0B115E905}"/>
              </a:ext>
            </a:extLst>
          </p:cNvPr>
          <p:cNvSpPr txBox="1"/>
          <p:nvPr/>
        </p:nvSpPr>
        <p:spPr>
          <a:xfrm>
            <a:off x="4256517" y="3439105"/>
            <a:ext cx="2144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% project duration completion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700C026E-F697-4790-AD5E-C46B603C7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8420">
            <a:off x="5555081" y="1000493"/>
            <a:ext cx="176784" cy="164592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1947EB09-1343-4935-A8AF-36A3DAE33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427">
            <a:off x="5439187" y="879593"/>
            <a:ext cx="176784" cy="164592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94A5D909-9B59-4848-9E8A-256CCD2F0835}"/>
              </a:ext>
            </a:extLst>
          </p:cNvPr>
          <p:cNvSpPr txBox="1"/>
          <p:nvPr/>
        </p:nvSpPr>
        <p:spPr>
          <a:xfrm rot="20040000">
            <a:off x="1425940" y="636117"/>
            <a:ext cx="1308705" cy="22654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Identity and Access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A11C142A-4CEF-4DCF-9D23-6C4C0957C7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33567">
            <a:off x="910107" y="1056593"/>
            <a:ext cx="176784" cy="16459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8A5190C3-A90F-49E0-97C1-DCC11D814A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9953">
            <a:off x="782686" y="1174396"/>
            <a:ext cx="176784" cy="164592"/>
          </a:xfrm>
          <a:prstGeom prst="rect">
            <a:avLst/>
          </a:prstGeom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A3F4E4B9-BCAF-4195-B754-D7FD764C1DAE}"/>
              </a:ext>
            </a:extLst>
          </p:cNvPr>
          <p:cNvSpPr>
            <a:spLocks noChangeAspect="1"/>
          </p:cNvSpPr>
          <p:nvPr/>
        </p:nvSpPr>
        <p:spPr>
          <a:xfrm>
            <a:off x="8495340" y="329258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V6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1C87EC0B-CCBE-EF0C-E4B3-2D0C48514138}"/>
              </a:ext>
            </a:extLst>
          </p:cNvPr>
          <p:cNvSpPr>
            <a:spLocks noChangeAspect="1"/>
          </p:cNvSpPr>
          <p:nvPr/>
        </p:nvSpPr>
        <p:spPr>
          <a:xfrm>
            <a:off x="10334059" y="109202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X1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45CCB7A-2772-ED2B-FB81-39F7D09A9BA8}"/>
              </a:ext>
            </a:extLst>
          </p:cNvPr>
          <p:cNvSpPr>
            <a:spLocks noChangeAspect="1"/>
          </p:cNvSpPr>
          <p:nvPr/>
        </p:nvSpPr>
        <p:spPr>
          <a:xfrm>
            <a:off x="10332720" y="135512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X5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C5A9B092-2F1F-AD24-C4E4-863FED6AE2BE}"/>
              </a:ext>
            </a:extLst>
          </p:cNvPr>
          <p:cNvSpPr>
            <a:spLocks noChangeAspect="1"/>
          </p:cNvSpPr>
          <p:nvPr/>
        </p:nvSpPr>
        <p:spPr>
          <a:xfrm>
            <a:off x="10332720" y="162787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X6</a:t>
            </a: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9E3EC97-6154-F7E6-CA1E-7ACAB2A92B08}"/>
              </a:ext>
            </a:extLst>
          </p:cNvPr>
          <p:cNvSpPr>
            <a:spLocks noChangeAspect="1"/>
          </p:cNvSpPr>
          <p:nvPr/>
        </p:nvSpPr>
        <p:spPr>
          <a:xfrm>
            <a:off x="10332720" y="189089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X7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76500EA9-DA8D-A931-4812-66C5DCFD6B8D}"/>
              </a:ext>
            </a:extLst>
          </p:cNvPr>
          <p:cNvSpPr>
            <a:spLocks noChangeAspect="1"/>
          </p:cNvSpPr>
          <p:nvPr/>
        </p:nvSpPr>
        <p:spPr>
          <a:xfrm>
            <a:off x="10343469" y="217770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X8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C0AC3FDD-5136-32E6-8A02-D2F352056920}"/>
              </a:ext>
            </a:extLst>
          </p:cNvPr>
          <p:cNvSpPr>
            <a:spLocks noChangeAspect="1"/>
          </p:cNvSpPr>
          <p:nvPr/>
        </p:nvSpPr>
        <p:spPr>
          <a:xfrm>
            <a:off x="10343278" y="246536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X9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A567D5-D85C-85A5-7301-AA4C6E2A111D}"/>
              </a:ext>
            </a:extLst>
          </p:cNvPr>
          <p:cNvSpPr>
            <a:spLocks noChangeAspect="1"/>
          </p:cNvSpPr>
          <p:nvPr/>
        </p:nvSpPr>
        <p:spPr>
          <a:xfrm>
            <a:off x="6682944" y="326134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B567D-3D40-5FDE-05FE-24C1CD9F31DD}"/>
              </a:ext>
            </a:extLst>
          </p:cNvPr>
          <p:cNvSpPr>
            <a:spLocks noChangeAspect="1"/>
          </p:cNvSpPr>
          <p:nvPr/>
        </p:nvSpPr>
        <p:spPr>
          <a:xfrm>
            <a:off x="10336255" y="2996403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39A73E-EC63-6D33-3CDF-08A0409772DD}"/>
              </a:ext>
            </a:extLst>
          </p:cNvPr>
          <p:cNvSpPr>
            <a:spLocks noChangeAspect="1"/>
          </p:cNvSpPr>
          <p:nvPr/>
        </p:nvSpPr>
        <p:spPr>
          <a:xfrm>
            <a:off x="6682651" y="272001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09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0239283-235A-7528-72D9-425346619F08}"/>
              </a:ext>
            </a:extLst>
          </p:cNvPr>
          <p:cNvSpPr>
            <a:spLocks noChangeAspect="1"/>
          </p:cNvSpPr>
          <p:nvPr/>
        </p:nvSpPr>
        <p:spPr>
          <a:xfrm>
            <a:off x="10332720" y="354862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6F624A-797C-E988-8DAE-DFC590F5564D}"/>
              </a:ext>
            </a:extLst>
          </p:cNvPr>
          <p:cNvSpPr>
            <a:spLocks noChangeAspect="1"/>
          </p:cNvSpPr>
          <p:nvPr/>
        </p:nvSpPr>
        <p:spPr>
          <a:xfrm>
            <a:off x="10332720" y="382348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Y8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D9EFAD8-DE26-9B94-18C6-3596EC580511}"/>
              </a:ext>
            </a:extLst>
          </p:cNvPr>
          <p:cNvSpPr>
            <a:spLocks noChangeAspect="1"/>
          </p:cNvSpPr>
          <p:nvPr/>
        </p:nvSpPr>
        <p:spPr>
          <a:xfrm>
            <a:off x="10332720" y="409938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E832C7-626F-1557-CCB6-4F7630DB2AD8}"/>
              </a:ext>
            </a:extLst>
          </p:cNvPr>
          <p:cNvSpPr>
            <a:spLocks noChangeAspect="1"/>
          </p:cNvSpPr>
          <p:nvPr/>
        </p:nvSpPr>
        <p:spPr>
          <a:xfrm>
            <a:off x="10332720" y="438118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06CD132-31F2-B3B9-9EF6-CB96FC034CA2}"/>
              </a:ext>
            </a:extLst>
          </p:cNvPr>
          <p:cNvSpPr>
            <a:spLocks noChangeAspect="1"/>
          </p:cNvSpPr>
          <p:nvPr/>
        </p:nvSpPr>
        <p:spPr>
          <a:xfrm>
            <a:off x="10332720" y="463811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0F2392-B41B-B12A-F426-FFA4DDB990A8}"/>
              </a:ext>
            </a:extLst>
          </p:cNvPr>
          <p:cNvSpPr txBox="1"/>
          <p:nvPr/>
        </p:nvSpPr>
        <p:spPr>
          <a:xfrm>
            <a:off x="6671056" y="24742"/>
            <a:ext cx="48939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EYInterstate" panose="02000503020000020004" pitchFamily="2" charset="0"/>
              </a:rPr>
              <a:t>Information Security ESP Active Projects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1020A6-EE56-AA08-900C-FD288749564C}"/>
              </a:ext>
            </a:extLst>
          </p:cNvPr>
          <p:cNvSpPr>
            <a:spLocks noChangeAspect="1"/>
          </p:cNvSpPr>
          <p:nvPr/>
        </p:nvSpPr>
        <p:spPr>
          <a:xfrm>
            <a:off x="10337342" y="491058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Z6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955ED0-FB54-FB61-48F9-60F4F8D5443E}"/>
              </a:ext>
            </a:extLst>
          </p:cNvPr>
          <p:cNvSpPr txBox="1"/>
          <p:nvPr/>
        </p:nvSpPr>
        <p:spPr>
          <a:xfrm>
            <a:off x="6700631" y="299595"/>
            <a:ext cx="176494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EYInterstate Light" panose="02000506000000020004" pitchFamily="2" charset="0"/>
              </a:rPr>
              <a:t>as of March 31, 2024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C82A3A-8270-A73F-892A-1EE2713E3238}"/>
              </a:ext>
            </a:extLst>
          </p:cNvPr>
          <p:cNvSpPr>
            <a:spLocks noChangeAspect="1"/>
          </p:cNvSpPr>
          <p:nvPr/>
        </p:nvSpPr>
        <p:spPr>
          <a:xfrm>
            <a:off x="8484083" y="3813324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360D968-0252-C144-7403-559F0AD22D10}"/>
              </a:ext>
            </a:extLst>
          </p:cNvPr>
          <p:cNvSpPr>
            <a:spLocks noChangeAspect="1"/>
          </p:cNvSpPr>
          <p:nvPr/>
        </p:nvSpPr>
        <p:spPr>
          <a:xfrm>
            <a:off x="8488799" y="4088307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W3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50866F7-E88E-A51E-C5D7-BB9A0864B221}"/>
              </a:ext>
            </a:extLst>
          </p:cNvPr>
          <p:cNvSpPr>
            <a:spLocks noChangeAspect="1"/>
          </p:cNvSpPr>
          <p:nvPr/>
        </p:nvSpPr>
        <p:spPr>
          <a:xfrm>
            <a:off x="8492820" y="4378447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W4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84D80638-F158-DB5B-C377-8340F8BE8EE2}"/>
              </a:ext>
            </a:extLst>
          </p:cNvPr>
          <p:cNvSpPr>
            <a:spLocks noChangeAspect="1"/>
          </p:cNvSpPr>
          <p:nvPr/>
        </p:nvSpPr>
        <p:spPr>
          <a:xfrm>
            <a:off x="8506711" y="4638290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90314C-9ED5-923F-6EEF-954AAD722908}"/>
              </a:ext>
            </a:extLst>
          </p:cNvPr>
          <p:cNvSpPr>
            <a:spLocks noChangeAspect="1"/>
          </p:cNvSpPr>
          <p:nvPr/>
        </p:nvSpPr>
        <p:spPr>
          <a:xfrm>
            <a:off x="8494395" y="4915753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W9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91D68DF-3D9A-841C-3CBD-FCD1BBC3DF08}"/>
              </a:ext>
            </a:extLst>
          </p:cNvPr>
          <p:cNvSpPr>
            <a:spLocks noChangeAspect="1"/>
          </p:cNvSpPr>
          <p:nvPr/>
        </p:nvSpPr>
        <p:spPr>
          <a:xfrm>
            <a:off x="6684604" y="1094232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D30161E-52D1-FBD8-3B5E-5C83E6486B40}"/>
              </a:ext>
            </a:extLst>
          </p:cNvPr>
          <p:cNvSpPr>
            <a:spLocks noChangeAspect="1"/>
          </p:cNvSpPr>
          <p:nvPr/>
        </p:nvSpPr>
        <p:spPr>
          <a:xfrm>
            <a:off x="6687198" y="1360577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E75CE67-6013-C114-BF60-5CAB17F031EC}"/>
              </a:ext>
            </a:extLst>
          </p:cNvPr>
          <p:cNvSpPr>
            <a:spLocks noChangeAspect="1"/>
          </p:cNvSpPr>
          <p:nvPr/>
        </p:nvSpPr>
        <p:spPr>
          <a:xfrm>
            <a:off x="10337576" y="518529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Z9</a:t>
            </a:r>
          </a:p>
        </p:txBody>
      </p:sp>
      <p:graphicFrame>
        <p:nvGraphicFramePr>
          <p:cNvPr id="5" name="Table 72">
            <a:extLst>
              <a:ext uri="{FF2B5EF4-FFF2-40B4-BE49-F238E27FC236}">
                <a16:creationId xmlns:a16="http://schemas.microsoft.com/office/drawing/2014/main" id="{89F92B64-A22B-5947-9CAD-F82114C51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55137"/>
              </p:ext>
            </p:extLst>
          </p:nvPr>
        </p:nvGraphicFramePr>
        <p:xfrm>
          <a:off x="6689639" y="5557034"/>
          <a:ext cx="5486400" cy="29260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56812486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Amber Status, </a:t>
                      </a:r>
                      <a:r>
                        <a:rPr lang="en-US" sz="9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1 project</a:t>
                      </a:r>
                    </a:p>
                  </a:txBody>
                  <a:tcPr marL="4572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31235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026DCE1-327A-8E50-B289-9378897E36D2}"/>
              </a:ext>
            </a:extLst>
          </p:cNvPr>
          <p:cNvSpPr>
            <a:spLocks noChangeAspect="1"/>
          </p:cNvSpPr>
          <p:nvPr/>
        </p:nvSpPr>
        <p:spPr>
          <a:xfrm>
            <a:off x="6690781" y="1634943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53C710-D9B2-0C02-3464-EC864769950F}"/>
              </a:ext>
            </a:extLst>
          </p:cNvPr>
          <p:cNvSpPr>
            <a:spLocks noChangeAspect="1"/>
          </p:cNvSpPr>
          <p:nvPr/>
        </p:nvSpPr>
        <p:spPr>
          <a:xfrm>
            <a:off x="6690781" y="1913384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32B5E5-4C29-CF13-569D-5EF6CFDC175B}"/>
              </a:ext>
            </a:extLst>
          </p:cNvPr>
          <p:cNvSpPr>
            <a:spLocks noChangeAspect="1"/>
          </p:cNvSpPr>
          <p:nvPr/>
        </p:nvSpPr>
        <p:spPr>
          <a:xfrm>
            <a:off x="6690781" y="2190572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05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6901EA-0CF0-238E-3462-C1BD5BD418A7}"/>
              </a:ext>
            </a:extLst>
          </p:cNvPr>
          <p:cNvSpPr>
            <a:spLocks noChangeAspect="1"/>
          </p:cNvSpPr>
          <p:nvPr/>
        </p:nvSpPr>
        <p:spPr>
          <a:xfrm>
            <a:off x="10345818" y="3273290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18FC3-84EF-1388-3084-7CC2FBA6384B}"/>
              </a:ext>
            </a:extLst>
          </p:cNvPr>
          <p:cNvSpPr>
            <a:spLocks noChangeAspect="1"/>
          </p:cNvSpPr>
          <p:nvPr/>
        </p:nvSpPr>
        <p:spPr>
          <a:xfrm>
            <a:off x="8516253" y="5619267"/>
            <a:ext cx="172749" cy="17373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9C6F7F-9D2E-3566-24B0-B0B15637896A}"/>
              </a:ext>
            </a:extLst>
          </p:cNvPr>
          <p:cNvSpPr>
            <a:spLocks noChangeAspect="1"/>
          </p:cNvSpPr>
          <p:nvPr/>
        </p:nvSpPr>
        <p:spPr>
          <a:xfrm>
            <a:off x="8502073" y="244953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N3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474934-95A3-A574-A484-71AD039E2A76}"/>
              </a:ext>
            </a:extLst>
          </p:cNvPr>
          <p:cNvSpPr>
            <a:spLocks noChangeAspect="1"/>
          </p:cNvSpPr>
          <p:nvPr/>
        </p:nvSpPr>
        <p:spPr>
          <a:xfrm>
            <a:off x="8501591" y="273451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N8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FFBFD53-D9D3-6D78-5675-C8495502DA33}"/>
              </a:ext>
            </a:extLst>
          </p:cNvPr>
          <p:cNvSpPr>
            <a:spLocks noChangeAspect="1"/>
          </p:cNvSpPr>
          <p:nvPr/>
        </p:nvSpPr>
        <p:spPr>
          <a:xfrm>
            <a:off x="8500862" y="3547607"/>
            <a:ext cx="190933" cy="1920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/>
              <a:t>W0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5D76D1-01EE-7C00-2C52-92F3D74FE45D}"/>
              </a:ext>
            </a:extLst>
          </p:cNvPr>
          <p:cNvSpPr>
            <a:spLocks noChangeAspect="1"/>
          </p:cNvSpPr>
          <p:nvPr/>
        </p:nvSpPr>
        <p:spPr>
          <a:xfrm>
            <a:off x="10337834" y="2723681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Y0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EE3C4E5-5F14-7933-8589-90D5EA718312}"/>
              </a:ext>
            </a:extLst>
          </p:cNvPr>
          <p:cNvSpPr>
            <a:spLocks noChangeAspect="1"/>
          </p:cNvSpPr>
          <p:nvPr/>
        </p:nvSpPr>
        <p:spPr>
          <a:xfrm>
            <a:off x="8516011" y="2176621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K4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39BD222-396E-EB37-3A54-FBD8DBF32665}"/>
              </a:ext>
            </a:extLst>
          </p:cNvPr>
          <p:cNvSpPr>
            <a:spLocks noChangeAspect="1"/>
          </p:cNvSpPr>
          <p:nvPr/>
        </p:nvSpPr>
        <p:spPr>
          <a:xfrm>
            <a:off x="6683050" y="2996861"/>
            <a:ext cx="163657" cy="1645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10</a:t>
            </a:r>
          </a:p>
        </p:txBody>
      </p:sp>
      <p:graphicFrame>
        <p:nvGraphicFramePr>
          <p:cNvPr id="6" name="Table 72">
            <a:extLst>
              <a:ext uri="{FF2B5EF4-FFF2-40B4-BE49-F238E27FC236}">
                <a16:creationId xmlns:a16="http://schemas.microsoft.com/office/drawing/2014/main" id="{8F13AE34-B98B-474B-B138-6EF7D0F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80276"/>
              </p:ext>
            </p:extLst>
          </p:nvPr>
        </p:nvGraphicFramePr>
        <p:xfrm>
          <a:off x="6692790" y="6001007"/>
          <a:ext cx="5486400" cy="2926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52039873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i="0" u="none" strike="noStrike" kern="1200">
                        <a:solidFill>
                          <a:schemeClr val="bg1"/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>
                          <a:solidFill>
                            <a:schemeClr val="bg1"/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On Hold, </a:t>
                      </a:r>
                      <a:r>
                        <a:rPr lang="en-US" sz="800" b="0" i="0" u="none" strike="noStrike" kern="1200">
                          <a:solidFill>
                            <a:schemeClr val="bg1"/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1 project</a:t>
                      </a:r>
                    </a:p>
                  </a:txBody>
                  <a:tcPr marL="45720" marR="0" marT="0" marB="0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899118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0999154B-DCA6-F6CB-E33A-1FF7D2AF02FB}"/>
              </a:ext>
            </a:extLst>
          </p:cNvPr>
          <p:cNvSpPr>
            <a:spLocks noChangeAspect="1"/>
          </p:cNvSpPr>
          <p:nvPr/>
        </p:nvSpPr>
        <p:spPr>
          <a:xfrm>
            <a:off x="8528804" y="6065490"/>
            <a:ext cx="164592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2F3BB4-A36F-5AC6-5649-ADBFEDB1B08F}"/>
              </a:ext>
            </a:extLst>
          </p:cNvPr>
          <p:cNvSpPr>
            <a:spLocks noChangeAspect="1"/>
          </p:cNvSpPr>
          <p:nvPr/>
        </p:nvSpPr>
        <p:spPr>
          <a:xfrm>
            <a:off x="6683425" y="356293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B7AAB51-CC9D-9938-F9FB-47DBF2A73586}"/>
              </a:ext>
            </a:extLst>
          </p:cNvPr>
          <p:cNvSpPr>
            <a:spLocks noChangeAspect="1"/>
          </p:cNvSpPr>
          <p:nvPr/>
        </p:nvSpPr>
        <p:spPr>
          <a:xfrm>
            <a:off x="6673794" y="382530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972F040F-39B0-7984-6AB7-C866EE30B752}"/>
              </a:ext>
            </a:extLst>
          </p:cNvPr>
          <p:cNvSpPr>
            <a:spLocks noChangeAspect="1"/>
          </p:cNvSpPr>
          <p:nvPr/>
        </p:nvSpPr>
        <p:spPr>
          <a:xfrm>
            <a:off x="6681549" y="411425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4FDF65E3-0816-07FA-1FA4-F6A695F21D17}"/>
              </a:ext>
            </a:extLst>
          </p:cNvPr>
          <p:cNvSpPr>
            <a:spLocks noChangeAspect="1"/>
          </p:cNvSpPr>
          <p:nvPr/>
        </p:nvSpPr>
        <p:spPr>
          <a:xfrm>
            <a:off x="6684459" y="4389502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AC90D7-3C1B-EAAE-9081-95E22857EC5D}"/>
              </a:ext>
            </a:extLst>
          </p:cNvPr>
          <p:cNvSpPr>
            <a:spLocks noChangeAspect="1"/>
          </p:cNvSpPr>
          <p:nvPr/>
        </p:nvSpPr>
        <p:spPr>
          <a:xfrm>
            <a:off x="8497503" y="3008718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T7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9611F9-7469-1671-AD43-1ED2A4FDD25F}"/>
              </a:ext>
            </a:extLst>
          </p:cNvPr>
          <p:cNvSpPr>
            <a:spLocks noChangeAspect="1"/>
          </p:cNvSpPr>
          <p:nvPr/>
        </p:nvSpPr>
        <p:spPr>
          <a:xfrm>
            <a:off x="6689079" y="463426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16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8C08563-9DEC-AECD-9323-8D9D34E24605}"/>
              </a:ext>
            </a:extLst>
          </p:cNvPr>
          <p:cNvSpPr>
            <a:spLocks noChangeAspect="1"/>
          </p:cNvSpPr>
          <p:nvPr/>
        </p:nvSpPr>
        <p:spPr>
          <a:xfrm>
            <a:off x="6687851" y="4911449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6E3537-A11E-A445-EDA6-A0DE408F7691}"/>
              </a:ext>
            </a:extLst>
          </p:cNvPr>
          <p:cNvSpPr>
            <a:spLocks noChangeAspect="1"/>
          </p:cNvSpPr>
          <p:nvPr/>
        </p:nvSpPr>
        <p:spPr>
          <a:xfrm>
            <a:off x="6694067" y="5181854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18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B02058-E907-F961-60D6-799D1003AA62}"/>
              </a:ext>
            </a:extLst>
          </p:cNvPr>
          <p:cNvSpPr>
            <a:spLocks noChangeAspect="1"/>
          </p:cNvSpPr>
          <p:nvPr/>
        </p:nvSpPr>
        <p:spPr>
          <a:xfrm>
            <a:off x="8522059" y="109093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19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0DA05F7-0FB3-B92B-F413-D51A7B4EC100}"/>
              </a:ext>
            </a:extLst>
          </p:cNvPr>
          <p:cNvSpPr>
            <a:spLocks noChangeAspect="1"/>
          </p:cNvSpPr>
          <p:nvPr/>
        </p:nvSpPr>
        <p:spPr>
          <a:xfrm>
            <a:off x="8510827" y="1360577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792996B-2BB1-68A2-E01E-8FE5B02D396E}"/>
              </a:ext>
            </a:extLst>
          </p:cNvPr>
          <p:cNvSpPr>
            <a:spLocks noChangeAspect="1"/>
          </p:cNvSpPr>
          <p:nvPr/>
        </p:nvSpPr>
        <p:spPr>
          <a:xfrm>
            <a:off x="8509953" y="1908576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E38D7E5-0D79-B4C5-7C48-A35F47E76928}"/>
              </a:ext>
            </a:extLst>
          </p:cNvPr>
          <p:cNvSpPr>
            <a:spLocks noChangeAspect="1"/>
          </p:cNvSpPr>
          <p:nvPr/>
        </p:nvSpPr>
        <p:spPr>
          <a:xfrm>
            <a:off x="8509952" y="1632535"/>
            <a:ext cx="172749" cy="1737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899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B681FAF3-7378-4141-9C7B-D0E58658569F}"/>
              </a:ext>
            </a:extLst>
          </p:cNvPr>
          <p:cNvSpPr>
            <a:spLocks/>
          </p:cNvSpPr>
          <p:nvPr/>
        </p:nvSpPr>
        <p:spPr>
          <a:xfrm>
            <a:off x="57047" y="132937"/>
            <a:ext cx="6583680" cy="6583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Block Arc 177">
            <a:extLst>
              <a:ext uri="{FF2B5EF4-FFF2-40B4-BE49-F238E27FC236}">
                <a16:creationId xmlns:a16="http://schemas.microsoft.com/office/drawing/2014/main" id="{FA9C8516-1753-4161-85A4-B0750F2EB399}"/>
              </a:ext>
            </a:extLst>
          </p:cNvPr>
          <p:cNvSpPr/>
          <p:nvPr/>
        </p:nvSpPr>
        <p:spPr>
          <a:xfrm rot="9300000">
            <a:off x="3411009" y="5707970"/>
            <a:ext cx="2436218" cy="88696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Block Arc 178">
            <a:extLst>
              <a:ext uri="{FF2B5EF4-FFF2-40B4-BE49-F238E27FC236}">
                <a16:creationId xmlns:a16="http://schemas.microsoft.com/office/drawing/2014/main" id="{CBC4EE84-337F-4836-8A0D-BD17235B3134}"/>
              </a:ext>
            </a:extLst>
          </p:cNvPr>
          <p:cNvSpPr/>
          <p:nvPr/>
        </p:nvSpPr>
        <p:spPr>
          <a:xfrm>
            <a:off x="2169355" y="4462"/>
            <a:ext cx="2436218" cy="88696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Block Arc 179">
            <a:extLst>
              <a:ext uri="{FF2B5EF4-FFF2-40B4-BE49-F238E27FC236}">
                <a16:creationId xmlns:a16="http://schemas.microsoft.com/office/drawing/2014/main" id="{2D14BEF5-5A7C-43A4-BA4E-8391DB9DE398}"/>
              </a:ext>
            </a:extLst>
          </p:cNvPr>
          <p:cNvSpPr/>
          <p:nvPr/>
        </p:nvSpPr>
        <p:spPr>
          <a:xfrm rot="17520000">
            <a:off x="-524036" y="1873701"/>
            <a:ext cx="2235439" cy="883978"/>
          </a:xfrm>
          <a:prstGeom prst="blockArc">
            <a:avLst>
              <a:gd name="adj1" fmla="val 11667713"/>
              <a:gd name="adj2" fmla="val 20826074"/>
              <a:gd name="adj3" fmla="val 254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B9875-0693-46BB-AA38-8F5C70104829}"/>
              </a:ext>
            </a:extLst>
          </p:cNvPr>
          <p:cNvCxnSpPr>
            <a:cxnSpLocks/>
          </p:cNvCxnSpPr>
          <p:nvPr/>
        </p:nvCxnSpPr>
        <p:spPr>
          <a:xfrm flipH="1">
            <a:off x="3344915" y="457200"/>
            <a:ext cx="45844" cy="593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514ECB-C260-4240-BB75-BCE475F53F9D}"/>
              </a:ext>
            </a:extLst>
          </p:cNvPr>
          <p:cNvCxnSpPr>
            <a:cxnSpLocks/>
          </p:cNvCxnSpPr>
          <p:nvPr/>
        </p:nvCxnSpPr>
        <p:spPr>
          <a:xfrm flipH="1">
            <a:off x="-38974" y="3397924"/>
            <a:ext cx="6352601" cy="2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732BB7-6457-4CC9-9BD0-0D02D58E8479}"/>
              </a:ext>
            </a:extLst>
          </p:cNvPr>
          <p:cNvCxnSpPr>
            <a:cxnSpLocks/>
          </p:cNvCxnSpPr>
          <p:nvPr/>
        </p:nvCxnSpPr>
        <p:spPr>
          <a:xfrm flipH="1">
            <a:off x="1328044" y="886696"/>
            <a:ext cx="4360557" cy="472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E92993-B19B-47F7-AADF-4599DCEBF752}"/>
              </a:ext>
            </a:extLst>
          </p:cNvPr>
          <p:cNvSpPr txBox="1"/>
          <p:nvPr/>
        </p:nvSpPr>
        <p:spPr>
          <a:xfrm rot="17460000">
            <a:off x="-235908" y="2139263"/>
            <a:ext cx="1964004" cy="552892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Threat Management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AE1289-5369-4FD4-89AA-B36BB4FD8512}"/>
              </a:ext>
            </a:extLst>
          </p:cNvPr>
          <p:cNvSpPr>
            <a:spLocks noChangeAspect="1"/>
          </p:cNvSpPr>
          <p:nvPr/>
        </p:nvSpPr>
        <p:spPr>
          <a:xfrm>
            <a:off x="1883664" y="1965960"/>
            <a:ext cx="2926080" cy="2926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15D0B5-6232-4F69-BF27-475F3DFBA7C1}"/>
              </a:ext>
            </a:extLst>
          </p:cNvPr>
          <p:cNvSpPr>
            <a:spLocks noChangeAspect="1"/>
          </p:cNvSpPr>
          <p:nvPr/>
        </p:nvSpPr>
        <p:spPr>
          <a:xfrm rot="21540000">
            <a:off x="1335024" y="1417320"/>
            <a:ext cx="4023360" cy="4023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8AF25-8013-4218-9FA3-5E6F33337D97}"/>
              </a:ext>
            </a:extLst>
          </p:cNvPr>
          <p:cNvSpPr>
            <a:spLocks noChangeAspect="1"/>
          </p:cNvSpPr>
          <p:nvPr/>
        </p:nvSpPr>
        <p:spPr>
          <a:xfrm>
            <a:off x="374904" y="457200"/>
            <a:ext cx="5938722" cy="5943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EE575-1DE1-4C4A-86CF-763E04323DCB}"/>
              </a:ext>
            </a:extLst>
          </p:cNvPr>
          <p:cNvSpPr>
            <a:spLocks noChangeAspect="1"/>
          </p:cNvSpPr>
          <p:nvPr/>
        </p:nvSpPr>
        <p:spPr>
          <a:xfrm>
            <a:off x="832106" y="914400"/>
            <a:ext cx="5027809" cy="50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DA52D6-13BE-425E-AB45-0B17DEDCB598}"/>
              </a:ext>
            </a:extLst>
          </p:cNvPr>
          <p:cNvSpPr txBox="1"/>
          <p:nvPr/>
        </p:nvSpPr>
        <p:spPr>
          <a:xfrm rot="1613870">
            <a:off x="3946091" y="652901"/>
            <a:ext cx="1409072" cy="268095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IT Risk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D665B-CE4A-4695-B7B1-3CA8B024C080}"/>
              </a:ext>
            </a:extLst>
          </p:cNvPr>
          <p:cNvSpPr txBox="1"/>
          <p:nvPr/>
        </p:nvSpPr>
        <p:spPr>
          <a:xfrm rot="4140000">
            <a:off x="5137145" y="2145576"/>
            <a:ext cx="1800950" cy="38037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 dirty="0">
                <a:latin typeface="EYInterstate Light" panose="02000506000000020004" pitchFamily="2" charset="0"/>
              </a:rPr>
              <a:t>InfoSec Protection 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2DD13-5234-4D89-ACBD-2161E79B8E40}"/>
              </a:ext>
            </a:extLst>
          </p:cNvPr>
          <p:cNvSpPr txBox="1"/>
          <p:nvPr/>
        </p:nvSpPr>
        <p:spPr>
          <a:xfrm rot="6600000">
            <a:off x="5119590" y="4239407"/>
            <a:ext cx="1809842" cy="4940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Compliance &amp; Assurance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18E15-1733-40E0-8960-618AEDDBFF60}"/>
              </a:ext>
            </a:extLst>
          </p:cNvPr>
          <p:cNvSpPr txBox="1"/>
          <p:nvPr/>
        </p:nvSpPr>
        <p:spPr>
          <a:xfrm rot="9360000">
            <a:off x="3757386" y="5933356"/>
            <a:ext cx="1638800" cy="32160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Security Design Services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AA418E-0AA7-4B5E-A1E9-E45BB918A71F}"/>
              </a:ext>
            </a:extLst>
          </p:cNvPr>
          <p:cNvSpPr txBox="1"/>
          <p:nvPr/>
        </p:nvSpPr>
        <p:spPr>
          <a:xfrm rot="14760000">
            <a:off x="-251666" y="4423610"/>
            <a:ext cx="1921049" cy="4041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InfoSec Program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F7E20-AC87-4FA3-AAD2-C08230D9A3B7}"/>
              </a:ext>
            </a:extLst>
          </p:cNvPr>
          <p:cNvSpPr txBox="1"/>
          <p:nvPr/>
        </p:nvSpPr>
        <p:spPr>
          <a:xfrm rot="21540000">
            <a:off x="2664275" y="141850"/>
            <a:ext cx="1454160" cy="1913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Enable the Business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A83094-508A-4762-83EC-8640162036E2}"/>
              </a:ext>
            </a:extLst>
          </p:cNvPr>
          <p:cNvSpPr txBox="1"/>
          <p:nvPr/>
        </p:nvSpPr>
        <p:spPr>
          <a:xfrm rot="17520000">
            <a:off x="-270803" y="2061684"/>
            <a:ext cx="1436292" cy="26104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Manage the Threat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B8195-264D-43CB-8918-0FF63C4C52EA}"/>
              </a:ext>
            </a:extLst>
          </p:cNvPr>
          <p:cNvSpPr txBox="1"/>
          <p:nvPr/>
        </p:nvSpPr>
        <p:spPr>
          <a:xfrm rot="9300000">
            <a:off x="4054546" y="6190702"/>
            <a:ext cx="1342492" cy="24561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6"/>
              </a:avLst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 panose="02000506000000020004" pitchFamily="2" charset="0"/>
              </a:rPr>
              <a:t>Protect the Firm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B276A-9B0D-433D-883A-284893B34531}"/>
              </a:ext>
            </a:extLst>
          </p:cNvPr>
          <p:cNvCxnSpPr>
            <a:cxnSpLocks/>
          </p:cNvCxnSpPr>
          <p:nvPr/>
        </p:nvCxnSpPr>
        <p:spPr>
          <a:xfrm flipH="1" flipV="1">
            <a:off x="832105" y="1098928"/>
            <a:ext cx="4751394" cy="432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5D806369-F10C-458A-A04A-1573BD60EA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5605" y="3431911"/>
            <a:ext cx="176784" cy="16459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14CF57C-FCE2-4363-9437-C40E7A6C5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399" y="3271213"/>
            <a:ext cx="176784" cy="1645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691F9D-F2C6-4428-929E-B37F00C16704}"/>
              </a:ext>
            </a:extLst>
          </p:cNvPr>
          <p:cNvSpPr txBox="1"/>
          <p:nvPr/>
        </p:nvSpPr>
        <p:spPr>
          <a:xfrm>
            <a:off x="208715" y="3354535"/>
            <a:ext cx="28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0%         25%        50%         75%    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6911C5-E239-4EB1-A691-99B5C34DD92B}"/>
              </a:ext>
            </a:extLst>
          </p:cNvPr>
          <p:cNvSpPr txBox="1"/>
          <p:nvPr/>
        </p:nvSpPr>
        <p:spPr>
          <a:xfrm>
            <a:off x="303192" y="3448583"/>
            <a:ext cx="2144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% project duration completion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3602D-17DE-4DCE-B4A1-F0C389C28642}"/>
              </a:ext>
            </a:extLst>
          </p:cNvPr>
          <p:cNvSpPr txBox="1"/>
          <p:nvPr/>
        </p:nvSpPr>
        <p:spPr>
          <a:xfrm>
            <a:off x="4166668" y="3341134"/>
            <a:ext cx="2699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100%    75%          50%        25%       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5791E-316A-448F-8474-7F919040DB2D}"/>
              </a:ext>
            </a:extLst>
          </p:cNvPr>
          <p:cNvSpPr txBox="1"/>
          <p:nvPr/>
        </p:nvSpPr>
        <p:spPr>
          <a:xfrm rot="12180000">
            <a:off x="1290766" y="5856193"/>
            <a:ext cx="1818425" cy="42504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InfoSec Program Support</a:t>
            </a:r>
          </a:p>
        </p:txBody>
      </p:sp>
      <p:graphicFrame>
        <p:nvGraphicFramePr>
          <p:cNvPr id="45" name="Table 72">
            <a:extLst>
              <a:ext uri="{FF2B5EF4-FFF2-40B4-BE49-F238E27FC236}">
                <a16:creationId xmlns:a16="http://schemas.microsoft.com/office/drawing/2014/main" id="{69F2CFB1-84E8-46D0-9E77-A4A4CAAB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09544"/>
              </p:ext>
            </p:extLst>
          </p:nvPr>
        </p:nvGraphicFramePr>
        <p:xfrm>
          <a:off x="6686190" y="717406"/>
          <a:ext cx="5486400" cy="469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520398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44495900"/>
                    </a:ext>
                  </a:extLst>
                </a:gridCol>
              </a:tblGrid>
              <a:tr h="320040">
                <a:tc gridSpan="3">
                  <a:txBody>
                    <a:bodyPr/>
                    <a:lstStyle/>
                    <a:p>
                      <a:r>
                        <a:rPr lang="en-US" sz="1200" b="0" dirty="0">
                          <a:latin typeface="EYInterstate Light" panose="02000506000000020004" pitchFamily="2" charset="0"/>
                        </a:rPr>
                        <a:t>Green Status </a:t>
                      </a:r>
                      <a:r>
                        <a:rPr lang="en-US" sz="900" b="0" dirty="0">
                          <a:latin typeface="EYInterstate Light" panose="02000506000000020004" pitchFamily="2" charset="0"/>
                        </a:rPr>
                        <a:t>			</a:t>
                      </a: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latin typeface="EYInterstate Light" panose="02000506000000020004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>
                        <a:latin typeface="EYInterstate Light" panose="02000506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46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962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28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785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451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45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898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5758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486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146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41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159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498541"/>
                  </a:ext>
                </a:extLst>
              </a:tr>
              <a:tr h="260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751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5337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1262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9144" marT="9144" marB="9144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04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CD006B-BC3B-4172-9166-8067982EAB75}"/>
              </a:ext>
            </a:extLst>
          </p:cNvPr>
          <p:cNvSpPr txBox="1"/>
          <p:nvPr/>
        </p:nvSpPr>
        <p:spPr>
          <a:xfrm>
            <a:off x="64008" y="6272786"/>
            <a:ext cx="1481328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Radar rings represent project completion percentage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ABEB2BF-94EF-4E8E-9E6B-9BD0B115E905}"/>
              </a:ext>
            </a:extLst>
          </p:cNvPr>
          <p:cNvSpPr txBox="1"/>
          <p:nvPr/>
        </p:nvSpPr>
        <p:spPr>
          <a:xfrm>
            <a:off x="4256517" y="3439105"/>
            <a:ext cx="2144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EYInterstate Light" panose="02000506000000020004" pitchFamily="2" charset="0"/>
              </a:rPr>
              <a:t>% project duration completion</a:t>
            </a: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700C026E-F697-4790-AD5E-C46B603C75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8420">
            <a:off x="5555081" y="1000493"/>
            <a:ext cx="176784" cy="164592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1947EB09-1343-4935-A8AF-36A3DAE33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427">
            <a:off x="5439187" y="879593"/>
            <a:ext cx="176784" cy="164592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94A5D909-9B59-4848-9E8A-256CCD2F0835}"/>
              </a:ext>
            </a:extLst>
          </p:cNvPr>
          <p:cNvSpPr txBox="1"/>
          <p:nvPr/>
        </p:nvSpPr>
        <p:spPr>
          <a:xfrm rot="20040000">
            <a:off x="1425940" y="636117"/>
            <a:ext cx="1308705" cy="22654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27115"/>
              </a:avLst>
            </a:prstTxWarp>
            <a:spAutoFit/>
          </a:bodyPr>
          <a:lstStyle/>
          <a:p>
            <a:pPr algn="ctr"/>
            <a:r>
              <a:rPr lang="en-US" sz="1100">
                <a:latin typeface="EYInterstate Light" panose="02000506000000020004" pitchFamily="2" charset="0"/>
              </a:rPr>
              <a:t>Identity and Access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A11C142A-4CEF-4DCF-9D23-6C4C0957C7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33567">
            <a:off x="910107" y="1056593"/>
            <a:ext cx="176784" cy="16459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8A5190C3-A90F-49E0-97C1-DCC11D814A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59953">
            <a:off x="782686" y="1174396"/>
            <a:ext cx="176784" cy="164592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F0F2392-B41B-B12A-F426-FFA4DDB990A8}"/>
              </a:ext>
            </a:extLst>
          </p:cNvPr>
          <p:cNvSpPr txBox="1"/>
          <p:nvPr/>
        </p:nvSpPr>
        <p:spPr>
          <a:xfrm>
            <a:off x="6671056" y="24742"/>
            <a:ext cx="489392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EYInterstate" panose="02000503020000020004" pitchFamily="2" charset="0"/>
              </a:rPr>
              <a:t>Information Security ESP Active Projects</a:t>
            </a:r>
          </a:p>
        </p:txBody>
      </p:sp>
      <p:graphicFrame>
        <p:nvGraphicFramePr>
          <p:cNvPr id="5" name="Table 72">
            <a:extLst>
              <a:ext uri="{FF2B5EF4-FFF2-40B4-BE49-F238E27FC236}">
                <a16:creationId xmlns:a16="http://schemas.microsoft.com/office/drawing/2014/main" id="{89F92B64-A22B-5947-9CAD-F82114C51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11067"/>
              </p:ext>
            </p:extLst>
          </p:nvPr>
        </p:nvGraphicFramePr>
        <p:xfrm>
          <a:off x="6689639" y="5557034"/>
          <a:ext cx="5486400" cy="29260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456812486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Amber Status</a:t>
                      </a:r>
                      <a:endParaRPr lang="en-US" sz="9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312356"/>
                  </a:ext>
                </a:extLst>
              </a:tr>
            </a:tbl>
          </a:graphicData>
        </a:graphic>
      </p:graphicFrame>
      <p:graphicFrame>
        <p:nvGraphicFramePr>
          <p:cNvPr id="6" name="Table 72">
            <a:extLst>
              <a:ext uri="{FF2B5EF4-FFF2-40B4-BE49-F238E27FC236}">
                <a16:creationId xmlns:a16="http://schemas.microsoft.com/office/drawing/2014/main" id="{8F13AE34-B98B-474B-B138-6EF7D0F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74936"/>
              </p:ext>
            </p:extLst>
          </p:nvPr>
        </p:nvGraphicFramePr>
        <p:xfrm>
          <a:off x="6692790" y="6001007"/>
          <a:ext cx="5486400" cy="2926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705858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52039873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b="0" i="0" u="none" strike="noStrike" kern="1200" dirty="0">
                        <a:solidFill>
                          <a:schemeClr val="bg1"/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On Hold</a:t>
                      </a:r>
                      <a:endParaRPr lang="en-US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45720" marR="0" marT="0" marB="0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182880" marR="0" marT="0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89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550b8b-0dd7-4de3-a8e6-af527f15a8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BF0B9CEACA34A981A7F46EA19F3F9" ma:contentTypeVersion="18" ma:contentTypeDescription="Create a new document." ma:contentTypeScope="" ma:versionID="9dc58112bd55984c07789e95555ccf56">
  <xsd:schema xmlns:xsd="http://www.w3.org/2001/XMLSchema" xmlns:xs="http://www.w3.org/2001/XMLSchema" xmlns:p="http://schemas.microsoft.com/office/2006/metadata/properties" xmlns:ns3="fd550b8b-0dd7-4de3-a8e6-af527f15a8ac" xmlns:ns4="45cbc027-4fdb-4325-ba4c-14e20f088a7f" targetNamespace="http://schemas.microsoft.com/office/2006/metadata/properties" ma:root="true" ma:fieldsID="d2b7fbff0606ecff0d3ef1aa4e201294" ns3:_="" ns4:_="">
    <xsd:import namespace="fd550b8b-0dd7-4de3-a8e6-af527f15a8ac"/>
    <xsd:import namespace="45cbc027-4fdb-4325-ba4c-14e20f088a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50b8b-0dd7-4de3-a8e6-af527f15a8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bc027-4fdb-4325-ba4c-14e20f088a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49AC2B-48BC-4458-A122-5F3CC85D27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DAAF7-C46B-4F72-869E-2D0C990A4344}">
  <ds:schemaRefs>
    <ds:schemaRef ds:uri="45cbc027-4fdb-4325-ba4c-14e20f088a7f"/>
    <ds:schemaRef ds:uri="fd550b8b-0dd7-4de3-a8e6-af527f15a8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0C56B4-1EE8-401B-A7D7-EB558D3F9570}">
  <ds:schemaRefs>
    <ds:schemaRef ds:uri="45cbc027-4fdb-4325-ba4c-14e20f088a7f"/>
    <ds:schemaRef ds:uri="fd550b8b-0dd7-4de3-a8e6-af527f15a8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2187</TotalTime>
  <Words>450</Words>
  <Application>Microsoft Office PowerPoint</Application>
  <PresentationFormat>Widescreen</PresentationFormat>
  <Paragraphs>231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EYInterstate</vt:lpstr>
      <vt:lpstr>EYInterstate Light</vt:lpstr>
      <vt:lpstr>Office Theme</vt:lpstr>
      <vt:lpstr>PowerPoint Presentation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Jennings</dc:creator>
  <cp:lastModifiedBy>Kris Jennings</cp:lastModifiedBy>
  <cp:revision>2</cp:revision>
  <dcterms:created xsi:type="dcterms:W3CDTF">2017-12-11T20:47:20Z</dcterms:created>
  <dcterms:modified xsi:type="dcterms:W3CDTF">2024-07-17T19:30:34Z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0x010100B7FBF0B9CEACA34A981A7F46EA19F3F9</vt:lpwstr>
  </property>
</Properties>
</file>