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1296631"/>
            <a:ext cx="77724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i="0" sz="3600" u="none" cap="none" strike="noStrik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2273105"/>
            <a:ext cx="7772400" cy="1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699022"/>
            <a:ext cx="82296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800" u="none" cap="none" strike="noStrik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307425"/>
            <a:ext cx="82296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i="0" sz="1600" u="none" cap="none" strike="noStrike">
                <a:solidFill>
                  <a:srgbClr val="595959"/>
                </a:solidFill>
              </a:defRPr>
            </a:lvl1pPr>
            <a:lvl2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i="0" sz="1600" u="none" cap="none" strike="noStrike">
                <a:solidFill>
                  <a:srgbClr val="595959"/>
                </a:solidFill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 i="0" u="none" cap="none" strike="noStrike">
                <a:solidFill>
                  <a:srgbClr val="595959"/>
                </a:solidFill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»"/>
              <a:defRPr i="0" u="none" cap="none" strike="noStrike">
                <a:solidFill>
                  <a:srgbClr val="595959"/>
                </a:solidFill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>
  <p:cSld name="4_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694516"/>
            <a:ext cx="82296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800" u="none" cap="none" strike="noStrik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350925"/>
            <a:ext cx="3950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i="0" sz="1600" u="none" cap="none" strike="noStrike">
                <a:solidFill>
                  <a:srgbClr val="595959"/>
                </a:solidFill>
              </a:defRPr>
            </a:lvl1pPr>
            <a:lvl2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i="0" sz="1600" u="none" cap="none" strike="noStrike">
                <a:solidFill>
                  <a:srgbClr val="595959"/>
                </a:solidFill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 i="0" u="none" cap="none" strike="noStrike">
                <a:solidFill>
                  <a:srgbClr val="595959"/>
                </a:solidFill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»"/>
              <a:defRPr i="0" u="none" cap="none" strike="noStrike">
                <a:solidFill>
                  <a:srgbClr val="595959"/>
                </a:solidFill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36100" y="1350950"/>
            <a:ext cx="3950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▪"/>
              <a:defRPr i="0" sz="1600" u="none" cap="none" strike="noStrike">
                <a:solidFill>
                  <a:srgbClr val="595959"/>
                </a:solidFill>
              </a:defRPr>
            </a:lvl1pPr>
            <a:lvl2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▪"/>
              <a:defRPr i="0" sz="1600" u="none" cap="none" strike="noStrike">
                <a:solidFill>
                  <a:srgbClr val="595959"/>
                </a:solidFill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 i="0" u="none" cap="none" strike="noStrike">
                <a:solidFill>
                  <a:srgbClr val="595959"/>
                </a:solidFill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»"/>
              <a:defRPr i="0" u="none" cap="none" strike="noStrike">
                <a:solidFill>
                  <a:srgbClr val="595959"/>
                </a:solidFill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xx_Title and Content">
  <p:cSld name="3_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350924"/>
            <a:ext cx="82296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0" sz="1600" u="none" cap="none" strike="noStrike">
                <a:solidFill>
                  <a:srgbClr val="595959"/>
                </a:solidFill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0" sz="1600" u="none" cap="none" strike="noStrike">
                <a:solidFill>
                  <a:srgbClr val="595959"/>
                </a:solidFill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 i="0" u="none" cap="none" strike="noStrike">
                <a:solidFill>
                  <a:srgbClr val="595959"/>
                </a:solidFill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»"/>
              <a:defRPr i="0" u="none" cap="none" strike="noStrike">
                <a:solidFill>
                  <a:srgbClr val="595959"/>
                </a:solidFill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457200" y="694516"/>
            <a:ext cx="82296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800" u="none" cap="none" strike="noStrik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xx_enum_Title and Content">
  <p:cSld name="2_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350925"/>
            <a:ext cx="82296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AutoNum type="arabicPeriod"/>
              <a:defRPr i="0" sz="1600" u="none" cap="none" strike="noStrike">
                <a:solidFill>
                  <a:srgbClr val="595959"/>
                </a:solidFill>
              </a:defRPr>
            </a:lvl1pPr>
            <a:lvl2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i="0" sz="1600" u="none" cap="none" strike="noStrike">
                <a:solidFill>
                  <a:srgbClr val="595959"/>
                </a:solidFill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 i="0" u="none" cap="none" strike="noStrike">
                <a:solidFill>
                  <a:srgbClr val="595959"/>
                </a:solidFill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»"/>
              <a:defRPr i="0" u="none" cap="none" strike="noStrike">
                <a:solidFill>
                  <a:srgbClr val="595959"/>
                </a:solidFill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i="0" u="none" cap="none" strike="noStrike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457200" y="694516"/>
            <a:ext cx="82296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800" u="none" cap="none" strike="noStrik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MSU thinner spear_green RGB.jpg" id="9" name="Shape 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7200" y="4689800"/>
            <a:ext cx="8229600" cy="7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P banner wordmark.jpg" id="10" name="Shape 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7" y="0"/>
            <a:ext cx="9141000" cy="502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685800" y="1050100"/>
            <a:ext cx="7772400" cy="12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NON-EQUILIBRIUM MOLECULAR DYNAMICS: SHOCK PHYSICS</a:t>
            </a:r>
            <a:endParaRPr sz="2400">
              <a:highlight>
                <a:srgbClr val="FFFFFF"/>
              </a:highlight>
            </a:endParaRP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685800" y="2506503"/>
            <a:ext cx="77724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Michigan State University</a:t>
            </a:r>
            <a:endParaRPr/>
          </a:p>
        </p:txBody>
      </p:sp>
      <p:sp>
        <p:nvSpPr>
          <p:cNvPr id="48" name="Shape 48"/>
          <p:cNvSpPr txBox="1"/>
          <p:nvPr/>
        </p:nvSpPr>
        <p:spPr>
          <a:xfrm>
            <a:off x="4572000" y="3347000"/>
            <a:ext cx="35415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Luke Stanek</a:t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Devin Lake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9" name="Shape 49"/>
          <p:cNvSpPr txBox="1"/>
          <p:nvPr/>
        </p:nvSpPr>
        <p:spPr>
          <a:xfrm>
            <a:off x="1030500" y="3347000"/>
            <a:ext cx="35415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Ryan Marcus</a:t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Tom Dixon</a:t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Janes Krek</a:t>
            </a:r>
            <a:endParaRPr>
              <a:solidFill>
                <a:srgbClr val="595959"/>
              </a:solidFill>
            </a:endParaRPr>
          </a:p>
        </p:txBody>
      </p:sp>
      <p:pic>
        <p:nvPicPr>
          <p:cNvPr descr="Related image"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38" y="3510050"/>
            <a:ext cx="1164425" cy="11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938" y="926050"/>
            <a:ext cx="70961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694516"/>
            <a:ext cx="82296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Tube Cell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502575" y="1350925"/>
            <a:ext cx="395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lang="en"/>
              <a:t>Generating Cells as Shock is applied.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Variables: Length of Tube, particle density, radius of tube, etc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4 Boundaries, 2 momentum mirrors.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694516"/>
            <a:ext cx="82296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Piston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350925"/>
            <a:ext cx="395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Piston will be a momentum mirror.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Initial Velocity and Force of the Piston.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Will use LJ units.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694516"/>
            <a:ext cx="82296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Case of </a:t>
            </a:r>
            <a:r>
              <a:rPr lang="en"/>
              <a:t>Emergency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350925"/>
            <a:ext cx="395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lang="en"/>
              <a:t>Team Effort!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Multiple people assigned to a task, so if someone gets stuck or sick the other should be there.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Git Repository to keep files together.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371550" y="954150"/>
            <a:ext cx="24009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SU Template 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