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c1422b6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5c1422b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613f59b8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613f59b8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13f59b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13f59b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c1422b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c1422b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c1422b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c1422b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c1422b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5c1422b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c1422b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c1422b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c1422b6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c1422b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5c1422b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5c1422b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5c1422b6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5c1422b6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HW_8mqiiL2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Workplace Data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233925"/>
            <a:ext cx="85206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Luke Stodgel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https://youtu.be/HW_8mqiiL2I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435800" y="399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Insights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678425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18.32% of people age 18-40 left their jobs.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11.18% age 40-60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16.86% of men left their jobs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14.97% of women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90025" y="573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27675"/>
            <a:ext cx="750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40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15"/>
              <a:buChar char="-"/>
            </a:pPr>
            <a:r>
              <a:rPr lang="en" sz="1115"/>
              <a:t>Top Three Variables that Lead to Attrition</a:t>
            </a:r>
            <a:endParaRPr sz="111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15"/>
          </a:p>
          <a:p>
            <a:pPr indent="-29940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5"/>
              <a:buChar char="-"/>
            </a:pPr>
            <a:r>
              <a:rPr lang="en" sz="1115"/>
              <a:t>How were those variables picked?</a:t>
            </a:r>
            <a:endParaRPr sz="111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15"/>
          </a:p>
          <a:p>
            <a:pPr indent="-29940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5"/>
              <a:buChar char="-"/>
            </a:pPr>
            <a:r>
              <a:rPr lang="en" sz="1115"/>
              <a:t>The Best Linear Regression Model</a:t>
            </a:r>
            <a:endParaRPr sz="111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15"/>
          </a:p>
          <a:p>
            <a:pPr indent="-29940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5"/>
              <a:buChar char="-"/>
            </a:pPr>
            <a:r>
              <a:rPr lang="en" sz="1115"/>
              <a:t>Hypothesis Test</a:t>
            </a:r>
            <a:endParaRPr sz="111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15"/>
          </a:p>
          <a:p>
            <a:pPr indent="-29940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5"/>
              <a:buChar char="-"/>
            </a:pPr>
            <a:r>
              <a:rPr lang="en" sz="1115"/>
              <a:t>Additional Insights About the Data</a:t>
            </a:r>
            <a:endParaRPr sz="111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471900" y="445600"/>
            <a:ext cx="82221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op Three Variables that Lead to Attrition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7190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Business Travel, Relationship Status, Years Since Last Promotion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were those variables picked?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were the results?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11700" y="206825"/>
            <a:ext cx="85206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400" y="358275"/>
            <a:ext cx="3658649" cy="21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450" y="295200"/>
            <a:ext cx="3320851" cy="19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900" y="2677200"/>
            <a:ext cx="3576201" cy="22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650" y="2571738"/>
            <a:ext cx="19621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450375" y="384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100" y="1036900"/>
            <a:ext cx="3368301" cy="18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050" y="1036900"/>
            <a:ext cx="3368300" cy="1935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1075" y="2972000"/>
            <a:ext cx="3097813" cy="19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324" y="2924675"/>
            <a:ext cx="2519500" cy="19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450350" y="355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Knn.cv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Winner!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00" y="334025"/>
            <a:ext cx="3458500" cy="21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101" y="355525"/>
            <a:ext cx="3307075" cy="19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625" y="2493300"/>
            <a:ext cx="3586874" cy="21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150" y="2460213"/>
            <a:ext cx="19431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 rot="1953730">
            <a:off x="325335" y="3456160"/>
            <a:ext cx="405786" cy="3790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 rot="150036">
            <a:off x="343301" y="3888048"/>
            <a:ext cx="405686" cy="3789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rot="-1244369">
            <a:off x="325337" y="4388379"/>
            <a:ext cx="405795" cy="3792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445525" y="321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Best Linear Regression Model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Job Role and Total Working Years to get the best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Obtained RMSE  = 1600.099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were those variables picked?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238975" y="2098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of Linear Regression Model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738" y="1052150"/>
            <a:ext cx="6182425" cy="38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421250" y="321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301" y="271838"/>
            <a:ext cx="5157999" cy="459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50" y="1493075"/>
            <a:ext cx="3466849" cy="215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