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Election Live Updates: Trump Declines Second Debate Call</a:t>
            </a:r>
          </a:p>
        </p:txBody>
      </p:sp>
      <p:sp>
        <p:nvSpPr>
          <p:cNvPr id="3" name="Content Placeholder 2"/>
          <p:cNvSpPr>
            <a:spLocks noGrp="1"/>
          </p:cNvSpPr>
          <p:nvPr>
            <p:ph idx="1"/>
          </p:nvPr>
        </p:nvSpPr>
        <p:spPr/>
        <p:txBody>
          <a:bodyPr/>
          <a:lstStyle/>
          <a:p/>
          <a:p>
            <a:pPr>
              <a:defRPr sz="1800"/>
            </a:pPr>
            <a:r>
              <a:t>Former President Donald Trump has declined Vice President Kamala Harris's call for a second debate, citing that it is 'too late' as early voting has already commenced in several states.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Importance of Debates in Elections</a:t>
            </a:r>
          </a:p>
        </p:txBody>
      </p:sp>
      <p:sp>
        <p:nvSpPr>
          <p:cNvPr id="3" name="Content Placeholder 2"/>
          <p:cNvSpPr>
            <a:spLocks noGrp="1"/>
          </p:cNvSpPr>
          <p:nvPr>
            <p:ph idx="1"/>
          </p:nvPr>
        </p:nvSpPr>
        <p:spPr/>
        <p:txBody>
          <a:bodyPr/>
          <a:lstStyle/>
          <a:p/>
          <a:p>
            <a:pPr>
              <a:defRPr sz="1800"/>
            </a:pPr>
            <a:r>
              <a:t>Debates are a cornerstone of democratic elections, offering a platform for candidates to present policies, respond to opponents, and engage with the electorate. They provide voters with critical insights into each candidate’s stance on pressing issues and leadership qualities.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 of Trump's Decision</a:t>
            </a:r>
          </a:p>
        </p:txBody>
      </p:sp>
      <p:sp>
        <p:nvSpPr>
          <p:cNvPr id="3" name="Content Placeholder 2"/>
          <p:cNvSpPr>
            <a:spLocks noGrp="1"/>
          </p:cNvSpPr>
          <p:nvPr>
            <p:ph idx="1"/>
          </p:nvPr>
        </p:nvSpPr>
        <p:spPr/>
        <p:txBody>
          <a:bodyPr/>
          <a:lstStyle/>
          <a:p/>
          <a:p>
            <a:pPr>
              <a:defRPr sz="1800"/>
            </a:pPr>
            <a:r>
              <a:t>Trump’s refusal to participate in a second debate highlights the calculated decisions campaigns must make. His decision is strategic, avoiding potential risks associated with another public confrontation, especially amid early voting.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Feedback from Initial Debate</a:t>
            </a:r>
          </a:p>
        </p:txBody>
      </p:sp>
      <p:sp>
        <p:nvSpPr>
          <p:cNvPr id="3" name="Content Placeholder 2"/>
          <p:cNvSpPr>
            <a:spLocks noGrp="1"/>
          </p:cNvSpPr>
          <p:nvPr>
            <p:ph idx="1"/>
          </p:nvPr>
        </p:nvSpPr>
        <p:spPr/>
        <p:txBody>
          <a:bodyPr/>
          <a:lstStyle/>
          <a:p/>
          <a:p>
            <a:pPr>
              <a:defRPr sz="1800"/>
            </a:pPr>
            <a:r>
              <a:t>Vice President Kamala Harris received favorable feedback from the initial debate, which may have heightened her campaign’s interest in a subsequent debate. However, Trump's decision underscores strategic timing considerations.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Early Voting</a:t>
            </a:r>
          </a:p>
        </p:txBody>
      </p:sp>
      <p:sp>
        <p:nvSpPr>
          <p:cNvPr id="3" name="Content Placeholder 2"/>
          <p:cNvSpPr>
            <a:spLocks noGrp="1"/>
          </p:cNvSpPr>
          <p:nvPr>
            <p:ph idx="1"/>
          </p:nvPr>
        </p:nvSpPr>
        <p:spPr/>
        <p:txBody>
          <a:bodyPr/>
          <a:lstStyle/>
          <a:p/>
          <a:p>
            <a:pPr>
              <a:defRPr sz="1800"/>
            </a:pPr>
            <a:r>
              <a:t>Early voting provides greater flexibility and convenience for voters, potentially increasing participation by accommodating those who might find it challenging to vote on Election Day. It allows for a more extended period to cast ballots.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Advice for Voters</a:t>
            </a:r>
          </a:p>
        </p:txBody>
      </p:sp>
      <p:sp>
        <p:nvSpPr>
          <p:cNvPr id="3" name="Content Placeholder 2"/>
          <p:cNvSpPr>
            <a:spLocks noGrp="1"/>
          </p:cNvSpPr>
          <p:nvPr>
            <p:ph idx="1"/>
          </p:nvPr>
        </p:nvSpPr>
        <p:spPr/>
        <p:txBody>
          <a:bodyPr/>
          <a:lstStyle/>
          <a:p/>
          <a:p>
            <a:pPr>
              <a:defRPr sz="1800"/>
            </a:pPr>
            <a:r>
              <a:t>Voters should stay informed about the candidates and their positions by engaging with reliable news sources, watching debate highlights, and reviewing policy proposals. Early voting ensures one's vote is counted without last-minute rushes.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pPr>
              <a:defRPr sz="1800"/>
            </a:pPr>
            <a:r>
              <a:t>Trump’s decision to decline a second debate with Harris highlights the strategic intricacies of modern electoral campaigns. Voters are encouraged to remain actively informed and take advantage of early voting opportunities.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