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 Presidential Election Overview</a:t>
            </a:r>
          </a:p>
        </p:txBody>
      </p:sp>
      <p:sp>
        <p:nvSpPr>
          <p:cNvPr id="3" name="Content Placeholder 2"/>
          <p:cNvSpPr>
            <a:spLocks noGrp="1"/>
          </p:cNvSpPr>
          <p:nvPr>
            <p:ph idx="1"/>
          </p:nvPr>
        </p:nvSpPr>
        <p:spPr/>
        <p:txBody>
          <a:bodyPr/>
          <a:lstStyle/>
          <a:p/>
          <a:p>
            <a:pPr>
              <a:defRPr sz="1800"/>
            </a:pPr>
            <a:r>
              <a:t>The US Presidential Election is a crucial event with significant implications for the country's political future and societal sectors like education and public resources.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Recommendations</a:t>
            </a:r>
          </a:p>
        </p:txBody>
      </p:sp>
      <p:sp>
        <p:nvSpPr>
          <p:cNvPr id="3" name="Content Placeholder 2"/>
          <p:cNvSpPr>
            <a:spLocks noGrp="1"/>
          </p:cNvSpPr>
          <p:nvPr>
            <p:ph idx="1"/>
          </p:nvPr>
        </p:nvSpPr>
        <p:spPr/>
        <p:txBody>
          <a:bodyPr/>
          <a:lstStyle/>
          <a:p/>
          <a:p>
            <a:pPr>
              <a:defRPr sz="1800"/>
            </a:pPr>
            <a:r>
              <a:t>1. Stay Informed: Keep up with election developments to understand policy impacts. 2. Support Libraries: Advocate for public libraries and educational institutions. 3. Engage in the Process: Participate in elections to influence public policies.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of Libraries and the Election</a:t>
            </a:r>
          </a:p>
        </p:txBody>
      </p:sp>
      <p:sp>
        <p:nvSpPr>
          <p:cNvPr id="3" name="Content Placeholder 2"/>
          <p:cNvSpPr>
            <a:spLocks noGrp="1"/>
          </p:cNvSpPr>
          <p:nvPr>
            <p:ph idx="1"/>
          </p:nvPr>
        </p:nvSpPr>
        <p:spPr/>
        <p:txBody>
          <a:bodyPr/>
          <a:lstStyle/>
          <a:p/>
          <a:p>
            <a:pPr>
              <a:defRPr sz="1800"/>
            </a:pPr>
            <a:r>
              <a:t>Amanda Jones, President of the Louisiana Association of School Librarians, warns of increasing attacks on librarians and libraries. These attacks, fueled by unfounded accusations, are causing many to leave the profession and pose a threat to public access to resources.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Potential Privatization Concerns</a:t>
            </a:r>
          </a:p>
        </p:txBody>
      </p:sp>
      <p:sp>
        <p:nvSpPr>
          <p:cNvPr id="3" name="Content Placeholder 2"/>
          <p:cNvSpPr>
            <a:spLocks noGrp="1"/>
          </p:cNvSpPr>
          <p:nvPr>
            <p:ph idx="1"/>
          </p:nvPr>
        </p:nvSpPr>
        <p:spPr/>
        <p:txBody>
          <a:bodyPr/>
          <a:lstStyle/>
          <a:p/>
          <a:p>
            <a:pPr>
              <a:defRPr sz="1800"/>
            </a:pPr>
            <a:r>
              <a:t>Jones cautions that privatization of education and libraries could limit community access and disproportionately affect marginalized groups. The election's outcome will be critical in determining the future of these public institutions.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Democratic Party's Focus on Kamala Harris</a:t>
            </a:r>
          </a:p>
        </p:txBody>
      </p:sp>
      <p:sp>
        <p:nvSpPr>
          <p:cNvPr id="3" name="Content Placeholder 2"/>
          <p:cNvSpPr>
            <a:spLocks noGrp="1"/>
          </p:cNvSpPr>
          <p:nvPr>
            <p:ph idx="1"/>
          </p:nvPr>
        </p:nvSpPr>
        <p:spPr/>
        <p:txBody>
          <a:bodyPr/>
          <a:lstStyle/>
          <a:p/>
          <a:p>
            <a:pPr>
              <a:defRPr sz="1800"/>
            </a:pPr>
            <a:r>
              <a:t>The Democratic Party has chosen Vice President Kamala Harris as their main candidate for the 2024 Presidential Election, with Governor Tim Walz as her running mate. The campaign focuses on progressive policies, women's rights, and generational change.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from Prominent Figures</a:t>
            </a:r>
          </a:p>
        </p:txBody>
      </p:sp>
      <p:sp>
        <p:nvSpPr>
          <p:cNvPr id="3" name="Content Placeholder 2"/>
          <p:cNvSpPr>
            <a:spLocks noGrp="1"/>
          </p:cNvSpPr>
          <p:nvPr>
            <p:ph idx="1"/>
          </p:nvPr>
        </p:nvSpPr>
        <p:spPr/>
        <p:txBody>
          <a:bodyPr/>
          <a:lstStyle/>
          <a:p/>
          <a:p>
            <a:pPr>
              <a:defRPr sz="1800"/>
            </a:pPr>
            <a:r>
              <a:t>Prominent Democrats like Barack Obama, Hillary Clinton, and Alexandria Ocasio-Cortez support Harris. The campaign also includes personal insights from her husband, Doug Emhoff.</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Polling Indications</a:t>
            </a:r>
          </a:p>
        </p:txBody>
      </p:sp>
      <p:sp>
        <p:nvSpPr>
          <p:cNvPr id="3" name="Content Placeholder 2"/>
          <p:cNvSpPr>
            <a:spLocks noGrp="1"/>
          </p:cNvSpPr>
          <p:nvPr>
            <p:ph idx="1"/>
          </p:nvPr>
        </p:nvSpPr>
        <p:spPr/>
        <p:txBody>
          <a:bodyPr/>
          <a:lstStyle/>
          <a:p/>
          <a:p>
            <a:pPr>
              <a:defRPr sz="1800"/>
            </a:pPr>
            <a:r>
              <a:t>Polls suggest Kamala Harris is leading over Donald Trump, which could lead to an Electoral College victory. This highlights the competitive nature of the upcoming election.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Dynamic Political Atmosphere</a:t>
            </a:r>
          </a:p>
        </p:txBody>
      </p:sp>
      <p:sp>
        <p:nvSpPr>
          <p:cNvPr id="3" name="Content Placeholder 2"/>
          <p:cNvSpPr>
            <a:spLocks noGrp="1"/>
          </p:cNvSpPr>
          <p:nvPr>
            <p:ph idx="1"/>
          </p:nvPr>
        </p:nvSpPr>
        <p:spPr/>
        <p:txBody>
          <a:bodyPr/>
          <a:lstStyle/>
          <a:p/>
          <a:p>
            <a:pPr>
              <a:defRPr sz="1800"/>
            </a:pPr>
            <a:r>
              <a:t>The updates reflect a dynamic political environment with significant implications for the presidential race and societal aspects like education and public resource access.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Unified Democratic Strategy</a:t>
            </a:r>
          </a:p>
        </p:txBody>
      </p:sp>
      <p:sp>
        <p:nvSpPr>
          <p:cNvPr id="3" name="Content Placeholder 2"/>
          <p:cNvSpPr>
            <a:spLocks noGrp="1"/>
          </p:cNvSpPr>
          <p:nvPr>
            <p:ph idx="1"/>
          </p:nvPr>
        </p:nvSpPr>
        <p:spPr/>
        <p:txBody>
          <a:bodyPr/>
          <a:lstStyle/>
          <a:p/>
          <a:p>
            <a:pPr>
              <a:defRPr sz="1800"/>
            </a:pPr>
            <a:r>
              <a:t>The Democratic Party's support for Kamala Harris demonstrates a strategic effort to address past electoral lapses and promote progressive changes, with influential figures showing a unified stance.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p>
            <a:pPr>
              <a:defRPr sz="1800"/>
            </a:pPr>
            <a:r>
              <a:t>The US Presidential Election will impact various sectors, including education and public resources. The Democratic Party's strategy centers on Kamala Harris, indicating a focused and unified campaign approach.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