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665-265D-4835-9B99-EA1A35749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0335E-7B38-4E27-BE1E-A3F0FDFF5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F7EB-AF3B-4FC9-9312-EC85A93C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0F19-E2ED-4701-A813-7DF84C7A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1348-DE57-4CE7-84FB-A6F8BA31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9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7335-890F-422D-941E-24AE8E29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2823-D9F6-4DF9-B24D-8A8A7073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8789-9080-4619-8828-21E587F0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DE71-57DD-4162-8D9C-1D27C97E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9955-9C79-494D-8BDF-1DEDC7D6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6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B2CAE-075F-47FA-B635-4B3911750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DF545-D339-43AC-A248-2FF77E570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BDE7-7430-4D9C-BC29-07A50A5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B350-F8D1-4057-8B75-F173996A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C857-D076-47F7-A534-1273E04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09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CC3B-F039-4F3C-8ED1-EDAEAD44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5BB2-5DA1-4F46-9E43-0DC8632C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552F-AD6D-47A0-AFA6-0824FE26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353A-FA95-488C-BAD4-CB8F99BA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092-8736-4917-9B64-F5E59DB7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85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A399-54E3-48B6-9ABB-7B23A31E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FDEC-16AD-47F8-A0C2-3D022486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0F0E-E520-408A-80A0-5C43D47C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56C5-AD6D-4209-AAF6-EB7FC9EC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5261-4C71-422F-94FF-38FF925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76E0-BF7A-4561-BA32-363901FF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FEE0-4A5A-4632-A8EA-448206911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85BB-62C0-4771-BC99-D0A03F3F3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1460-B1DE-4A90-9621-68A2C35B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3D54-1BED-47E4-9691-0B6CA645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47DAC-359F-47AA-AAA9-EC2AF7C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7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6FA-3C84-49E1-B287-2A6260CE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945AC-F2DC-474D-B0CA-7BE66985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7B577-E397-4395-BD0A-FCBC18BAC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14A3F-4EF7-4B6D-BBB3-8F9B1888A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16DC9-F62B-4154-A99D-67EF87D85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8A184-3E3B-4339-907E-038ADC6A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758B9-2FD5-49E6-8B8E-90D6044E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0170C-B6C8-4597-B4E8-830DD3E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6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359-459C-4357-8A91-3356DE3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A7CBD-D672-4954-BCD6-BA3489E8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C55CA-8CA5-4229-98F2-1D81294C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0AFF9-F5B9-4617-9B29-D95E0050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5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7AB32-372F-4A78-8538-362C7C8C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0475B-4C18-4C8F-AA87-B7DE618B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6F46F-2469-4768-A338-A1E26877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41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968D-45C6-4E1C-B8E1-59A9F419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4C84-C627-43A3-8E30-B23FB5E9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87CF3-3F61-4663-95A8-44569619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676C6-B4E1-41BA-96E0-DC6839C0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52116-28C3-4CA1-9F5B-CC03E45F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B9D71-1C82-4867-85C2-0783019E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2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D812-7B47-4A80-AE13-BFCB21C8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2D952-BAA5-4CE2-BF01-FC0F15CF9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2594F-F377-4F6B-B4F2-D241281A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1593F-8129-46F1-8890-E338D6A5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4758-98D9-402C-8774-79CC7758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CDB0-DEAB-4A70-8F0D-B4BBE1FF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6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ADD0D-96F7-46C6-B41C-C255CC17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0924-F48D-43D6-B52F-C3FB5CBE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8B59-01EF-4201-909B-522387D73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07F7-982D-4B3C-8E8A-D1678EF84B67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4DD5-61CA-4E94-BDF6-B37BCE29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97C3-567C-45EA-8C39-6118D182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46CBB-EAFD-47DF-80D0-790C92582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89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9C5-B22E-4DA0-8553-B39EE6E3D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FYP-(Resources)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91E9-7FB6-48CB-8933-029B132C6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Luke Taylor</a:t>
            </a:r>
          </a:p>
        </p:txBody>
      </p:sp>
    </p:spTree>
    <p:extLst>
      <p:ext uri="{BB962C8B-B14F-4D97-AF65-F5344CB8AC3E}">
        <p14:creationId xmlns:p14="http://schemas.microsoft.com/office/powerpoint/2010/main" val="42595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D756-204F-407D-8845-40079ABE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C572-D608-49FA-B1A6-E8D30F7C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Based on Internet of things, art installation, open data and environmental sensing.</a:t>
            </a:r>
          </a:p>
          <a:p>
            <a:r>
              <a:rPr lang="en-GB" sz="1800" dirty="0"/>
              <a:t>My aim is to build a smart interactive art piece that can visualise the consumption and environmental impact of resources In the home environment.</a:t>
            </a:r>
          </a:p>
          <a:p>
            <a:r>
              <a:rPr lang="en-GB" sz="1800" dirty="0"/>
              <a:t>This idea could then be taken and placed within the home to rival current modern smart meters from companies such as hive or British gas.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8C56A-7B53-4792-9904-4212C46C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1" y="3864040"/>
            <a:ext cx="4191000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E9013-1375-4442-89FD-53882B91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85" y="3864040"/>
            <a:ext cx="2049115" cy="18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B17F-649E-4CBB-B3B1-C2F68AE2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4ECC4-78D4-45D4-9017-D5C931EC8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3" y="1690688"/>
            <a:ext cx="2605172" cy="1732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B4BA8-1FCC-4AB1-8D8A-75E54BDBB117}"/>
              </a:ext>
            </a:extLst>
          </p:cNvPr>
          <p:cNvSpPr txBox="1"/>
          <p:nvPr/>
        </p:nvSpPr>
        <p:spPr>
          <a:xfrm>
            <a:off x="3082645" y="1587402"/>
            <a:ext cx="3496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Arab world institute in Paris designed by Jean Nouvel. </a:t>
            </a:r>
          </a:p>
          <a:p>
            <a:endParaRPr lang="en-GB" dirty="0"/>
          </a:p>
          <a:p>
            <a:r>
              <a:rPr lang="en-GB" dirty="0"/>
              <a:t>changing metal façade that opens and closes like a cameras aperture to control interior light and temperature levels.</a:t>
            </a:r>
          </a:p>
          <a:p>
            <a:endParaRPr lang="en-GB" dirty="0"/>
          </a:p>
        </p:txBody>
      </p:sp>
      <p:pic>
        <p:nvPicPr>
          <p:cNvPr id="1026" name="Picture 2" descr="https://thefunambulistdotnet.files.wordpress.com/2011/02/davidgreenelivingpod2.jpg">
            <a:extLst>
              <a:ext uri="{FF2B5EF4-FFF2-40B4-BE49-F238E27FC236}">
                <a16:creationId xmlns:a16="http://schemas.microsoft.com/office/drawing/2014/main" id="{A9FBEEB8-70A7-4D21-968D-9DE5B6978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3" y="4128748"/>
            <a:ext cx="2605172" cy="19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AC52C-970E-4AA8-BD7E-374886E8F8CE}"/>
              </a:ext>
            </a:extLst>
          </p:cNvPr>
          <p:cNvSpPr txBox="1"/>
          <p:nvPr/>
        </p:nvSpPr>
        <p:spPr>
          <a:xfrm>
            <a:off x="3082645" y="4128748"/>
            <a:ext cx="3338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psychotropic house is a building designed to sense and mirror the psychologic state of their occupants and change aspects such as shape and layout accordingly, some homes have complete control of all aspects.</a:t>
            </a:r>
          </a:p>
        </p:txBody>
      </p:sp>
      <p:pic>
        <p:nvPicPr>
          <p:cNvPr id="1028" name="Picture 4" descr="http://www.gierad.com/assets/supersensor/highres/00_a_hardware_outline.jpg">
            <a:extLst>
              <a:ext uri="{FF2B5EF4-FFF2-40B4-BE49-F238E27FC236}">
                <a16:creationId xmlns:a16="http://schemas.microsoft.com/office/drawing/2014/main" id="{F163822F-13B0-4479-8715-98DCB349F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36"/>
          <a:stretch/>
        </p:blipFill>
        <p:spPr bwMode="auto">
          <a:xfrm>
            <a:off x="6513090" y="2052486"/>
            <a:ext cx="1778954" cy="22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ierad.com/assets/supersensor/highres/00_b_signals_fast.jpg">
            <a:extLst>
              <a:ext uri="{FF2B5EF4-FFF2-40B4-BE49-F238E27FC236}">
                <a16:creationId xmlns:a16="http://schemas.microsoft.com/office/drawing/2014/main" id="{5B9E1EB9-8FC1-4885-A73F-B312DEF91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83" y="203937"/>
            <a:ext cx="5453952" cy="17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53021-CC23-4081-A4A5-088272D6A8E6}"/>
              </a:ext>
            </a:extLst>
          </p:cNvPr>
          <p:cNvSpPr/>
          <p:nvPr/>
        </p:nvSpPr>
        <p:spPr>
          <a:xfrm>
            <a:off x="8284896" y="2064170"/>
            <a:ext cx="3820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a typeface="Calibri" panose="020F0502020204030204" pitchFamily="34" charset="0"/>
              </a:rPr>
              <a:t>A synthetic sensor is </a:t>
            </a:r>
            <a:r>
              <a:rPr lang="en-GB" dirty="0"/>
              <a:t>a single, highly capable sensor can indirectly monitor a large context, without direct instrumentation of objects. One sensor can detect everything in a room.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38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309B-6883-4B69-B001-C463A025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F822D-44F1-42B0-9CA5-6595715F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9699"/>
            <a:ext cx="5867261" cy="6218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FA337-12A0-460C-B650-4AF4F6DE0BDD}"/>
              </a:ext>
            </a:extLst>
          </p:cNvPr>
          <p:cNvSpPr txBox="1"/>
          <p:nvPr/>
        </p:nvSpPr>
        <p:spPr>
          <a:xfrm>
            <a:off x="838199" y="1617696"/>
            <a:ext cx="5257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 will be followed as a reference throughout the design and build of the installation.</a:t>
            </a:r>
          </a:p>
          <a:p>
            <a:endParaRPr lang="en-GB" dirty="0"/>
          </a:p>
          <a:p>
            <a:r>
              <a:rPr lang="en-GB" dirty="0"/>
              <a:t>It will include the main resources identified within the</a:t>
            </a:r>
          </a:p>
          <a:p>
            <a:r>
              <a:rPr lang="en-GB" dirty="0"/>
              <a:t>Home, the different inputs and likely interfaces for the </a:t>
            </a:r>
          </a:p>
          <a:p>
            <a:r>
              <a:rPr lang="en-GB" dirty="0"/>
              <a:t>Final installation, how they link together and the measurement methods and parameters.</a:t>
            </a:r>
          </a:p>
        </p:txBody>
      </p:sp>
    </p:spTree>
    <p:extLst>
      <p:ext uri="{BB962C8B-B14F-4D97-AF65-F5344CB8AC3E}">
        <p14:creationId xmlns:p14="http://schemas.microsoft.com/office/powerpoint/2010/main" val="114780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0DA5-454D-4B2C-9C4D-56C51A7E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C67F-82A0-471A-8FAF-7994E04A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F296-3EC1-440A-B721-33F15AC3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2F56-CB5F-449E-AE67-5E078645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32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FYP-(Resources)</vt:lpstr>
      <vt:lpstr>Project overview</vt:lpstr>
      <vt:lpstr>Inspirations</vt:lpstr>
      <vt:lpstr>Resources Model</vt:lpstr>
      <vt:lpstr>Ideas</vt:lpstr>
      <vt:lpstr>Prototyping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FYP-(Resources)</dc:title>
  <dc:creator>luke taylor</dc:creator>
  <cp:lastModifiedBy>luke taylor</cp:lastModifiedBy>
  <cp:revision>7</cp:revision>
  <dcterms:created xsi:type="dcterms:W3CDTF">2018-03-20T16:55:29Z</dcterms:created>
  <dcterms:modified xsi:type="dcterms:W3CDTF">2018-03-20T18:25:47Z</dcterms:modified>
</cp:coreProperties>
</file>