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</p:sldMasterIdLst>
  <p:notesMasterIdLst>
    <p:notesMasterId r:id="rId26"/>
  </p:notesMasterIdLst>
  <p:handoutMasterIdLst>
    <p:handoutMasterId r:id="rId27"/>
  </p:handoutMasterIdLst>
  <p:sldIdLst>
    <p:sldId id="4753" r:id="rId3"/>
    <p:sldId id="4754" r:id="rId4"/>
    <p:sldId id="4755" r:id="rId5"/>
    <p:sldId id="4749" r:id="rId6"/>
    <p:sldId id="4665" r:id="rId7"/>
    <p:sldId id="4664" r:id="rId8"/>
    <p:sldId id="4658" r:id="rId9"/>
    <p:sldId id="4756" r:id="rId10"/>
    <p:sldId id="4716" r:id="rId11"/>
    <p:sldId id="4685" r:id="rId12"/>
    <p:sldId id="4752" r:id="rId13"/>
    <p:sldId id="4656" r:id="rId14"/>
    <p:sldId id="4760" r:id="rId15"/>
    <p:sldId id="4715" r:id="rId16"/>
    <p:sldId id="4662" r:id="rId17"/>
    <p:sldId id="4476" r:id="rId18"/>
    <p:sldId id="4651" r:id="rId19"/>
    <p:sldId id="4761" r:id="rId20"/>
    <p:sldId id="4667" r:id="rId21"/>
    <p:sldId id="4751" r:id="rId22"/>
    <p:sldId id="4750" r:id="rId23"/>
    <p:sldId id="4762" r:id="rId24"/>
    <p:sldId id="4763" r:id="rId25"/>
  </p:sldIdLst>
  <p:sldSz cx="12858750" cy="723265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CEAED"/>
    <a:srgbClr val="A79FAA"/>
    <a:srgbClr val="FBDBC6"/>
    <a:srgbClr val="FABAAE"/>
    <a:srgbClr val="CECED0"/>
    <a:srgbClr val="ABCAC5"/>
    <a:srgbClr val="FAECDF"/>
    <a:srgbClr val="F9EDDF"/>
    <a:srgbClr val="677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96314" autoAdjust="0"/>
  </p:normalViewPr>
  <p:slideViewPr>
    <p:cSldViewPr>
      <p:cViewPr>
        <p:scale>
          <a:sx n="75" d="100"/>
          <a:sy n="75" d="100"/>
        </p:scale>
        <p:origin x="-1734" y="-756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28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71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21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52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6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911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78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25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68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59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35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16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0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7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07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86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89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42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79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43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114803" tIns="57401" rIns="114803" bIns="5740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2022/1/4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310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2022/1/4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2530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6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620" indent="0">
              <a:buNone/>
              <a:defRPr sz="1685"/>
            </a:lvl2pPr>
            <a:lvl3pPr marL="1285875" indent="0">
              <a:buNone/>
              <a:defRPr sz="1405"/>
            </a:lvl3pPr>
            <a:lvl4pPr marL="1928495" indent="0">
              <a:buNone/>
              <a:defRPr sz="1265"/>
            </a:lvl4pPr>
            <a:lvl5pPr marL="2571750" indent="0">
              <a:buNone/>
              <a:defRPr sz="1265"/>
            </a:lvl5pPr>
            <a:lvl6pPr marL="3214370" indent="0">
              <a:buNone/>
              <a:defRPr sz="1265"/>
            </a:lvl6pPr>
            <a:lvl7pPr marL="3857625" indent="0">
              <a:buNone/>
              <a:defRPr sz="1265"/>
            </a:lvl7pPr>
            <a:lvl8pPr marL="4500245" indent="0">
              <a:buNone/>
              <a:defRPr sz="1265"/>
            </a:lvl8pPr>
            <a:lvl9pPr marL="5143500" indent="0">
              <a:buNone/>
              <a:defRPr sz="1265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2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6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72791" y="711422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2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5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9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773269" y="3767512"/>
            <a:ext cx="53122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会议报告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座谈交流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工作总结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工作汇报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357153" y="2750636"/>
            <a:ext cx="81444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dirty="0" smtClean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极简莫兰迪色系</a:t>
            </a:r>
            <a:r>
              <a:rPr lang="en-US" altLang="zh-CN" sz="5400" dirty="0" smtClean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r>
              <a:rPr lang="zh-CN" altLang="en-US" sz="5400" dirty="0" smtClean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模</a:t>
            </a:r>
            <a:r>
              <a:rPr lang="zh-CN" altLang="en-US" sz="5400" dirty="0" smtClean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板</a:t>
            </a:r>
            <a:endParaRPr lang="en-US" altLang="zh-CN" sz="5400" dirty="0">
              <a:solidFill>
                <a:srgbClr val="A79F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4341282" y="4358444"/>
            <a:ext cx="4176186" cy="4100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第一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sz="20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任意多边形: 形状 53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24"/>
          <p:cNvSpPr/>
          <p:nvPr/>
        </p:nvSpPr>
        <p:spPr bwMode="auto">
          <a:xfrm rot="5400000">
            <a:off x="2130456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rgbClr val="FABAAE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3" name="Freeform 24"/>
          <p:cNvSpPr/>
          <p:nvPr/>
        </p:nvSpPr>
        <p:spPr bwMode="auto">
          <a:xfrm rot="5400000">
            <a:off x="4511612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rgbClr val="CECED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4" name="Freeform 24"/>
          <p:cNvSpPr/>
          <p:nvPr/>
        </p:nvSpPr>
        <p:spPr bwMode="auto">
          <a:xfrm rot="5400000">
            <a:off x="6892769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rgbClr val="FABAAE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6" name="Freeform 24"/>
          <p:cNvSpPr/>
          <p:nvPr/>
        </p:nvSpPr>
        <p:spPr bwMode="auto">
          <a:xfrm rot="5400000">
            <a:off x="9273926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rgbClr val="CECED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cs typeface="+mn-ea"/>
                <a:sym typeface="+mn-lt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658173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cs typeface="+mn-ea"/>
                <a:sym typeface="+mn-lt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040872" y="2707236"/>
            <a:ext cx="626459" cy="626459"/>
            <a:chOff x="6006611" y="4240036"/>
            <a:chExt cx="684000" cy="684000"/>
          </a:xfrm>
        </p:grpSpPr>
        <p:sp>
          <p:nvSpPr>
            <p:cNvPr id="119" name="Freeform 44"/>
            <p:cNvSpPr>
              <a:spLocks noChangeAspect="1" noEditPoints="1"/>
            </p:cNvSpPr>
            <p:nvPr/>
          </p:nvSpPr>
          <p:spPr bwMode="auto">
            <a:xfrm>
              <a:off x="6132322" y="4366036"/>
              <a:ext cx="432579" cy="432000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006611" y="4240036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cs typeface="+mn-ea"/>
                <a:sym typeface="+mn-lt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9416276" y="2707236"/>
            <a:ext cx="626459" cy="626459"/>
            <a:chOff x="8794034" y="4283578"/>
            <a:chExt cx="684000" cy="684000"/>
          </a:xfrm>
        </p:grpSpPr>
        <p:sp>
          <p:nvSpPr>
            <p:cNvPr id="118" name="Freeform 36"/>
            <p:cNvSpPr>
              <a:spLocks noChangeAspect="1" noEditPoints="1"/>
            </p:cNvSpPr>
            <p:nvPr/>
          </p:nvSpPr>
          <p:spPr bwMode="auto">
            <a:xfrm>
              <a:off x="8879066" y="4481578"/>
              <a:ext cx="513936" cy="288000"/>
            </a:xfrm>
            <a:custGeom>
              <a:avLst/>
              <a:gdLst>
                <a:gd name="T0" fmla="*/ 200 w 400"/>
                <a:gd name="T1" fmla="*/ 0 h 224"/>
                <a:gd name="T2" fmla="*/ 0 w 400"/>
                <a:gd name="T3" fmla="*/ 112 h 224"/>
                <a:gd name="T4" fmla="*/ 200 w 400"/>
                <a:gd name="T5" fmla="*/ 224 h 224"/>
                <a:gd name="T6" fmla="*/ 400 w 400"/>
                <a:gd name="T7" fmla="*/ 112 h 224"/>
                <a:gd name="T8" fmla="*/ 200 w 400"/>
                <a:gd name="T9" fmla="*/ 0 h 224"/>
                <a:gd name="T10" fmla="*/ 200 w 400"/>
                <a:gd name="T11" fmla="*/ 198 h 224"/>
                <a:gd name="T12" fmla="*/ 111 w 400"/>
                <a:gd name="T13" fmla="*/ 112 h 224"/>
                <a:gd name="T14" fmla="*/ 200 w 400"/>
                <a:gd name="T15" fmla="*/ 26 h 224"/>
                <a:gd name="T16" fmla="*/ 289 w 400"/>
                <a:gd name="T17" fmla="*/ 112 h 224"/>
                <a:gd name="T18" fmla="*/ 200 w 400"/>
                <a:gd name="T19" fmla="*/ 198 h 224"/>
                <a:gd name="T20" fmla="*/ 200 w 400"/>
                <a:gd name="T21" fmla="*/ 112 h 224"/>
                <a:gd name="T22" fmla="*/ 200 w 400"/>
                <a:gd name="T23" fmla="*/ 69 h 224"/>
                <a:gd name="T24" fmla="*/ 155 w 400"/>
                <a:gd name="T25" fmla="*/ 112 h 224"/>
                <a:gd name="T26" fmla="*/ 200 w 400"/>
                <a:gd name="T27" fmla="*/ 155 h 224"/>
                <a:gd name="T28" fmla="*/ 244 w 400"/>
                <a:gd name="T29" fmla="*/ 112 h 224"/>
                <a:gd name="T30" fmla="*/ 200 w 400"/>
                <a:gd name="T3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224">
                  <a:moveTo>
                    <a:pt x="200" y="0"/>
                  </a:moveTo>
                  <a:cubicBezTo>
                    <a:pt x="69" y="0"/>
                    <a:pt x="0" y="97"/>
                    <a:pt x="0" y="112"/>
                  </a:cubicBezTo>
                  <a:cubicBezTo>
                    <a:pt x="0" y="127"/>
                    <a:pt x="69" y="224"/>
                    <a:pt x="200" y="224"/>
                  </a:cubicBezTo>
                  <a:cubicBezTo>
                    <a:pt x="331" y="224"/>
                    <a:pt x="400" y="127"/>
                    <a:pt x="400" y="112"/>
                  </a:cubicBezTo>
                  <a:cubicBezTo>
                    <a:pt x="400" y="97"/>
                    <a:pt x="331" y="0"/>
                    <a:pt x="200" y="0"/>
                  </a:cubicBezTo>
                  <a:close/>
                  <a:moveTo>
                    <a:pt x="200" y="198"/>
                  </a:moveTo>
                  <a:cubicBezTo>
                    <a:pt x="151" y="198"/>
                    <a:pt x="111" y="159"/>
                    <a:pt x="111" y="112"/>
                  </a:cubicBezTo>
                  <a:cubicBezTo>
                    <a:pt x="111" y="64"/>
                    <a:pt x="151" y="26"/>
                    <a:pt x="200" y="26"/>
                  </a:cubicBezTo>
                  <a:cubicBezTo>
                    <a:pt x="249" y="26"/>
                    <a:pt x="289" y="64"/>
                    <a:pt x="289" y="112"/>
                  </a:cubicBezTo>
                  <a:cubicBezTo>
                    <a:pt x="289" y="159"/>
                    <a:pt x="249" y="198"/>
                    <a:pt x="200" y="198"/>
                  </a:cubicBezTo>
                  <a:close/>
                  <a:moveTo>
                    <a:pt x="200" y="112"/>
                  </a:moveTo>
                  <a:cubicBezTo>
                    <a:pt x="192" y="103"/>
                    <a:pt x="213" y="69"/>
                    <a:pt x="200" y="69"/>
                  </a:cubicBezTo>
                  <a:cubicBezTo>
                    <a:pt x="175" y="69"/>
                    <a:pt x="155" y="88"/>
                    <a:pt x="155" y="112"/>
                  </a:cubicBezTo>
                  <a:cubicBezTo>
                    <a:pt x="155" y="136"/>
                    <a:pt x="175" y="155"/>
                    <a:pt x="200" y="155"/>
                  </a:cubicBezTo>
                  <a:cubicBezTo>
                    <a:pt x="224" y="155"/>
                    <a:pt x="244" y="136"/>
                    <a:pt x="244" y="112"/>
                  </a:cubicBezTo>
                  <a:cubicBezTo>
                    <a:pt x="244" y="101"/>
                    <a:pt x="207" y="119"/>
                    <a:pt x="200" y="112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8794034" y="4283578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cs typeface="+mn-ea"/>
                <a:sym typeface="+mn-lt"/>
              </a:endParaRPr>
            </a:p>
          </p:txBody>
        </p:sp>
      </p:grpSp>
      <p:sp>
        <p:nvSpPr>
          <p:cNvPr id="22" name="Content Placeholder 2"/>
          <p:cNvSpPr txBox="1"/>
          <p:nvPr/>
        </p:nvSpPr>
        <p:spPr>
          <a:xfrm>
            <a:off x="1801415" y="4349091"/>
            <a:ext cx="1613740" cy="23660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Content Placeholder 2"/>
          <p:cNvSpPr txBox="1"/>
          <p:nvPr/>
        </p:nvSpPr>
        <p:spPr>
          <a:xfrm>
            <a:off x="1801416" y="4576727"/>
            <a:ext cx="2049066" cy="4431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4246724" y="4349091"/>
            <a:ext cx="1613740" cy="23660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Content Placeholder 2"/>
          <p:cNvSpPr txBox="1"/>
          <p:nvPr/>
        </p:nvSpPr>
        <p:spPr>
          <a:xfrm>
            <a:off x="4246725" y="4576727"/>
            <a:ext cx="2049066" cy="4431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Content Placeholder 2"/>
          <p:cNvSpPr txBox="1"/>
          <p:nvPr/>
        </p:nvSpPr>
        <p:spPr>
          <a:xfrm>
            <a:off x="6629010" y="4349091"/>
            <a:ext cx="1613740" cy="23660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6629011" y="4576727"/>
            <a:ext cx="2049066" cy="4431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Content Placeholder 2"/>
          <p:cNvSpPr txBox="1"/>
          <p:nvPr/>
        </p:nvSpPr>
        <p:spPr>
          <a:xfrm>
            <a:off x="9011295" y="4349091"/>
            <a:ext cx="1613740" cy="23660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9011296" y="4576727"/>
            <a:ext cx="2049066" cy="4431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工作完成情况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任意多边形: 形状 34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5082931" y="5776565"/>
            <a:ext cx="2743123" cy="2743123"/>
            <a:chOff x="3614476" y="3221164"/>
            <a:chExt cx="1950772" cy="1950772"/>
          </a:xfrm>
        </p:grpSpPr>
        <p:sp>
          <p:nvSpPr>
            <p:cNvPr id="49" name="Chord 48"/>
            <p:cNvSpPr/>
            <p:nvPr/>
          </p:nvSpPr>
          <p:spPr>
            <a:xfrm rot="6300000">
              <a:off x="3614476" y="3221164"/>
              <a:ext cx="1950772" cy="1950772"/>
            </a:xfrm>
            <a:prstGeom prst="chord">
              <a:avLst>
                <a:gd name="adj1" fmla="val 4234771"/>
                <a:gd name="adj2" fmla="val 15531980"/>
              </a:avLst>
            </a:prstGeom>
            <a:solidFill>
              <a:srgbClr val="A79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153"/>
            <p:cNvSpPr>
              <a:spLocks noEditPoints="1"/>
            </p:cNvSpPr>
            <p:nvPr/>
          </p:nvSpPr>
          <p:spPr bwMode="auto">
            <a:xfrm>
              <a:off x="4312763" y="3528584"/>
              <a:ext cx="554198" cy="56186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4" name="Arc 43"/>
          <p:cNvSpPr/>
          <p:nvPr/>
        </p:nvSpPr>
        <p:spPr>
          <a:xfrm>
            <a:off x="3971615" y="4729244"/>
            <a:ext cx="4915523" cy="4915523"/>
          </a:xfrm>
          <a:prstGeom prst="arc">
            <a:avLst>
              <a:gd name="adj1" fmla="val 10769273"/>
              <a:gd name="adj2" fmla="val 0"/>
            </a:avLst>
          </a:prstGeom>
          <a:ln w="57150" cap="rnd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889" y="6998206"/>
            <a:ext cx="321451" cy="321451"/>
          </a:xfrm>
          <a:prstGeom prst="ellipse">
            <a:avLst/>
          </a:prstGeom>
          <a:solidFill>
            <a:srgbClr val="FAB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726412" y="6998206"/>
            <a:ext cx="321451" cy="321451"/>
          </a:xfrm>
          <a:prstGeom prst="ellipse">
            <a:avLst/>
          </a:prstGeom>
          <a:solidFill>
            <a:srgbClr val="ABC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69971" y="4567386"/>
            <a:ext cx="321451" cy="321451"/>
          </a:xfrm>
          <a:prstGeom prst="ellipse">
            <a:avLst/>
          </a:prstGeom>
          <a:solidFill>
            <a:srgbClr val="ABC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23237" y="5306869"/>
            <a:ext cx="321451" cy="321451"/>
          </a:xfrm>
          <a:prstGeom prst="ellipse">
            <a:avLst/>
          </a:prstGeom>
          <a:solidFill>
            <a:srgbClr val="FAB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20196" y="5306869"/>
            <a:ext cx="321451" cy="321451"/>
          </a:xfrm>
          <a:prstGeom prst="ellipse">
            <a:avLst/>
          </a:prstGeom>
          <a:solidFill>
            <a:srgbClr val="FAB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ardrop 12"/>
          <p:cNvSpPr/>
          <p:nvPr/>
        </p:nvSpPr>
        <p:spPr>
          <a:xfrm rot="5400000">
            <a:off x="2665718" y="5853036"/>
            <a:ext cx="1145170" cy="1145170"/>
          </a:xfrm>
          <a:prstGeom prst="teardrop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ardrop 13"/>
          <p:cNvSpPr/>
          <p:nvPr/>
        </p:nvSpPr>
        <p:spPr>
          <a:xfrm rot="5400000">
            <a:off x="3355498" y="4165571"/>
            <a:ext cx="1145170" cy="1145170"/>
          </a:xfrm>
          <a:prstGeom prst="teardrop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ardrop 14"/>
          <p:cNvSpPr/>
          <p:nvPr/>
        </p:nvSpPr>
        <p:spPr>
          <a:xfrm rot="16200000" flipH="1">
            <a:off x="8381521" y="4165572"/>
            <a:ext cx="1145170" cy="1145170"/>
          </a:xfrm>
          <a:prstGeom prst="teardrop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ardrop 15"/>
          <p:cNvSpPr/>
          <p:nvPr/>
        </p:nvSpPr>
        <p:spPr>
          <a:xfrm rot="16200000" flipH="1">
            <a:off x="9141618" y="5853036"/>
            <a:ext cx="1145170" cy="1145170"/>
          </a:xfrm>
          <a:prstGeom prst="teardrop">
            <a:avLst/>
          </a:prstGeom>
          <a:solidFill>
            <a:srgbClr val="AB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ardrop 16"/>
          <p:cNvSpPr/>
          <p:nvPr/>
        </p:nvSpPr>
        <p:spPr>
          <a:xfrm rot="13500000" flipH="1">
            <a:off x="5858111" y="3118073"/>
            <a:ext cx="1145170" cy="1145170"/>
          </a:xfrm>
          <a:prstGeom prst="teardrop">
            <a:avLst/>
          </a:prstGeom>
          <a:solidFill>
            <a:srgbClr val="AB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Freeform 127"/>
          <p:cNvSpPr/>
          <p:nvPr/>
        </p:nvSpPr>
        <p:spPr bwMode="auto">
          <a:xfrm>
            <a:off x="6193757" y="3483115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9486510" y="6307663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Freeform 145"/>
          <p:cNvSpPr/>
          <p:nvPr/>
        </p:nvSpPr>
        <p:spPr bwMode="auto">
          <a:xfrm>
            <a:off x="3698063" y="4539363"/>
            <a:ext cx="461064" cy="397586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Freeform 146"/>
          <p:cNvSpPr>
            <a:spLocks noEditPoints="1"/>
          </p:cNvSpPr>
          <p:nvPr/>
        </p:nvSpPr>
        <p:spPr bwMode="auto">
          <a:xfrm>
            <a:off x="3023712" y="6269240"/>
            <a:ext cx="461064" cy="504500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8753200" y="4527670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244799" y="5176825"/>
            <a:ext cx="1769158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1757203" y="4903577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32" name="TextBox 23"/>
          <p:cNvSpPr txBox="1"/>
          <p:nvPr/>
        </p:nvSpPr>
        <p:spPr>
          <a:xfrm>
            <a:off x="1757202" y="3631153"/>
            <a:ext cx="179264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2293094" y="3357905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5496765" y="2206552"/>
            <a:ext cx="1867862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extBox 24"/>
          <p:cNvSpPr txBox="1"/>
          <p:nvPr/>
        </p:nvSpPr>
        <p:spPr>
          <a:xfrm>
            <a:off x="5802319" y="1933304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36" name="TextBox 23"/>
          <p:cNvSpPr txBox="1"/>
          <p:nvPr/>
        </p:nvSpPr>
        <p:spPr>
          <a:xfrm>
            <a:off x="8887138" y="3326010"/>
            <a:ext cx="186271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8887138" y="3052762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38" name="TextBox 23"/>
          <p:cNvSpPr txBox="1"/>
          <p:nvPr/>
        </p:nvSpPr>
        <p:spPr>
          <a:xfrm>
            <a:off x="9885837" y="5260398"/>
            <a:ext cx="1788343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9885837" y="4987150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4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工作完成情况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430103" y="2104157"/>
            <a:ext cx="3998543" cy="3850364"/>
            <a:chOff x="4200186" y="2320894"/>
            <a:chExt cx="3791627" cy="3651116"/>
          </a:xfrm>
        </p:grpSpPr>
        <p:sp>
          <p:nvSpPr>
            <p:cNvPr id="7" name="Rounded Rectangle 6"/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rgbClr val="CE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cs typeface="+mn-ea"/>
                <a:sym typeface="+mn-l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FA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ABC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cs typeface="+mn-ea"/>
                <a:sym typeface="+mn-lt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rgbClr val="CE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cs typeface="+mn-ea"/>
                <a:sym typeface="+mn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cs typeface="+mn-ea"/>
                <a:sym typeface="+mn-l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CECED0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CECED0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FABAAE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57140" y="4655027"/>
            <a:ext cx="2452753" cy="856123"/>
            <a:chOff x="8512415" y="2327889"/>
            <a:chExt cx="3256083" cy="811819"/>
          </a:xfrm>
        </p:grpSpPr>
        <p:sp>
          <p:nvSpPr>
            <p:cNvPr id="25" name="TextBox 24"/>
            <p:cNvSpPr txBox="1"/>
            <p:nvPr/>
          </p:nvSpPr>
          <p:spPr>
            <a:xfrm>
              <a:off x="8512415" y="2327889"/>
              <a:ext cx="1951008" cy="311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12415" y="2631890"/>
              <a:ext cx="3256083" cy="507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3160098" y="2013272"/>
            <a:ext cx="2365966" cy="856124"/>
            <a:chOff x="8512415" y="2327889"/>
            <a:chExt cx="3256083" cy="811820"/>
          </a:xfrm>
        </p:grpSpPr>
        <p:sp>
          <p:nvSpPr>
            <p:cNvPr id="28" name="TextBox 27"/>
            <p:cNvSpPr txBox="1"/>
            <p:nvPr/>
          </p:nvSpPr>
          <p:spPr>
            <a:xfrm>
              <a:off x="8519745" y="2327889"/>
              <a:ext cx="2035173" cy="311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12415" y="2631891"/>
              <a:ext cx="3256083" cy="507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1892160" y="4822870"/>
            <a:ext cx="2365966" cy="856124"/>
            <a:chOff x="8512415" y="2327889"/>
            <a:chExt cx="3256083" cy="811820"/>
          </a:xfrm>
        </p:grpSpPr>
        <p:sp>
          <p:nvSpPr>
            <p:cNvPr id="32" name="TextBox 31"/>
            <p:cNvSpPr txBox="1"/>
            <p:nvPr/>
          </p:nvSpPr>
          <p:spPr>
            <a:xfrm>
              <a:off x="8519742" y="2327889"/>
              <a:ext cx="2256792" cy="311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12415" y="2631891"/>
              <a:ext cx="3256083" cy="507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工作完成情况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任意多边形: 形状 3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多边形: 形状 3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9135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3542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69135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6413542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47" y="1234092"/>
            <a:ext cx="4028238" cy="2685492"/>
          </a:xfrm>
          <a:prstGeom prst="rect">
            <a:avLst/>
          </a:prstGeom>
        </p:spPr>
      </p:pic>
      <p:pic>
        <p:nvPicPr>
          <p:cNvPr id="32" name="图片占位符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54" y="4177319"/>
            <a:ext cx="4028239" cy="2685492"/>
          </a:xfrm>
          <a:prstGeom prst="rect">
            <a:avLst/>
          </a:prstGeom>
        </p:spPr>
      </p:pic>
      <p:pic>
        <p:nvPicPr>
          <p:cNvPr id="33" name="图片占位符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965" y="1219593"/>
            <a:ext cx="4028238" cy="268549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415256" y="1117027"/>
            <a:ext cx="4028238" cy="2890627"/>
          </a:xfrm>
          <a:prstGeom prst="rect">
            <a:avLst/>
          </a:prstGeom>
          <a:solidFill>
            <a:srgbClr val="CECED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4547" y="4082786"/>
            <a:ext cx="4028238" cy="2890627"/>
          </a:xfrm>
          <a:prstGeom prst="rect">
            <a:avLst/>
          </a:prstGeom>
          <a:solidFill>
            <a:srgbClr val="FBDBC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35965" y="4082785"/>
            <a:ext cx="4028238" cy="2890627"/>
          </a:xfrm>
          <a:prstGeom prst="rect">
            <a:avLst/>
          </a:prstGeom>
          <a:solidFill>
            <a:srgbClr val="FBDBC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5038058" y="1764351"/>
            <a:ext cx="2754535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867276" y="4847534"/>
            <a:ext cx="275378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9209588" y="4847534"/>
            <a:ext cx="2836361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2" name="矩形 32"/>
          <p:cNvSpPr/>
          <p:nvPr/>
        </p:nvSpPr>
        <p:spPr>
          <a:xfrm flipH="1">
            <a:off x="4415256" y="304029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32"/>
          <p:cNvSpPr/>
          <p:nvPr/>
        </p:nvSpPr>
        <p:spPr>
          <a:xfrm>
            <a:off x="3391426" y="600605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32"/>
          <p:cNvSpPr/>
          <p:nvPr/>
        </p:nvSpPr>
        <p:spPr>
          <a:xfrm rot="16200000">
            <a:off x="8553966" y="4064786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成功项目展示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任意多边形: 形状 28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073079" y="2366643"/>
            <a:ext cx="692092" cy="692092"/>
            <a:chOff x="6369311" y="2040370"/>
            <a:chExt cx="755703" cy="755703"/>
          </a:xfrm>
          <a:solidFill>
            <a:srgbClr val="CECED0"/>
          </a:solidFill>
        </p:grpSpPr>
        <p:sp>
          <p:nvSpPr>
            <p:cNvPr id="8" name="Oval 7"/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3921" y="2208373"/>
              <a:ext cx="686482" cy="39613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93%</a:t>
              </a:r>
              <a:endParaRPr lang="en-GB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3079" y="3238584"/>
            <a:ext cx="692092" cy="692092"/>
            <a:chOff x="6369311" y="2992454"/>
            <a:chExt cx="755703" cy="755703"/>
          </a:xfrm>
          <a:solidFill>
            <a:srgbClr val="FBDBC6"/>
          </a:solidFill>
        </p:grpSpPr>
        <p:sp>
          <p:nvSpPr>
            <p:cNvPr id="9" name="Oval 8"/>
            <p:cNvSpPr/>
            <p:nvPr/>
          </p:nvSpPr>
          <p:spPr>
            <a:xfrm>
              <a:off x="6369311" y="2992454"/>
              <a:ext cx="755703" cy="7557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03921" y="3160455"/>
              <a:ext cx="686482" cy="39613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82%</a:t>
              </a:r>
              <a:endParaRPr lang="en-GB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73079" y="4110525"/>
            <a:ext cx="692092" cy="692092"/>
            <a:chOff x="6369310" y="3944537"/>
            <a:chExt cx="755703" cy="755703"/>
          </a:xfrm>
          <a:solidFill>
            <a:srgbClr val="CECED0"/>
          </a:solidFill>
        </p:grpSpPr>
        <p:sp>
          <p:nvSpPr>
            <p:cNvPr id="11" name="Oval 10"/>
            <p:cNvSpPr/>
            <p:nvPr/>
          </p:nvSpPr>
          <p:spPr>
            <a:xfrm>
              <a:off x="6369310" y="3944537"/>
              <a:ext cx="755703" cy="7557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03920" y="4114593"/>
              <a:ext cx="686482" cy="39613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70%</a:t>
              </a:r>
              <a:endParaRPr lang="en-GB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73079" y="4986226"/>
            <a:ext cx="692092" cy="692092"/>
            <a:chOff x="6369311" y="4900725"/>
            <a:chExt cx="755703" cy="755703"/>
          </a:xfrm>
          <a:solidFill>
            <a:srgbClr val="FBDBC6"/>
          </a:solidFill>
        </p:grpSpPr>
        <p:sp>
          <p:nvSpPr>
            <p:cNvPr id="10" name="Oval 9"/>
            <p:cNvSpPr/>
            <p:nvPr/>
          </p:nvSpPr>
          <p:spPr>
            <a:xfrm>
              <a:off x="6369311" y="4900725"/>
              <a:ext cx="755703" cy="7557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03920" y="5068728"/>
              <a:ext cx="686482" cy="39613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68%</a:t>
              </a:r>
              <a:endParaRPr lang="en-GB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67958" y="3246731"/>
            <a:ext cx="3045194" cy="3532017"/>
            <a:chOff x="7346437" y="3001349"/>
            <a:chExt cx="3325083" cy="3856651"/>
          </a:xfrm>
        </p:grpSpPr>
        <p:sp>
          <p:nvSpPr>
            <p:cNvPr id="6" name="Freeform 5"/>
            <p:cNvSpPr/>
            <p:nvPr/>
          </p:nvSpPr>
          <p:spPr>
            <a:xfrm rot="16200000">
              <a:off x="7080653" y="3267133"/>
              <a:ext cx="3856651" cy="3325083"/>
            </a:xfrm>
            <a:custGeom>
              <a:avLst/>
              <a:gdLst>
                <a:gd name="connsiteX0" fmla="*/ 4242316 w 4242316"/>
                <a:gd name="connsiteY0" fmla="*/ 562708 h 3657591"/>
                <a:gd name="connsiteX1" fmla="*/ 4117817 w 4242316"/>
                <a:gd name="connsiteY1" fmla="*/ 562708 h 3657591"/>
                <a:gd name="connsiteX2" fmla="*/ 4117817 w 4242316"/>
                <a:gd name="connsiteY2" fmla="*/ 3094883 h 3657591"/>
                <a:gd name="connsiteX3" fmla="*/ 3555109 w 4242316"/>
                <a:gd name="connsiteY3" fmla="*/ 3657591 h 3657591"/>
                <a:gd name="connsiteX4" fmla="*/ 0 w 4242316"/>
                <a:gd name="connsiteY4" fmla="*/ 3657591 h 3657591"/>
                <a:gd name="connsiteX5" fmla="*/ 0 w 4242316"/>
                <a:gd name="connsiteY5" fmla="*/ 3094883 h 3657591"/>
                <a:gd name="connsiteX6" fmla="*/ 3555109 w 4242316"/>
                <a:gd name="connsiteY6" fmla="*/ 3094883 h 3657591"/>
                <a:gd name="connsiteX7" fmla="*/ 3555109 w 4242316"/>
                <a:gd name="connsiteY7" fmla="*/ 562708 h 3657591"/>
                <a:gd name="connsiteX8" fmla="*/ 3430609 w 4242316"/>
                <a:gd name="connsiteY8" fmla="*/ 562708 h 3657591"/>
                <a:gd name="connsiteX9" fmla="*/ 3836463 w 4242316"/>
                <a:gd name="connsiteY9" fmla="*/ 0 h 36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2316" h="3657591">
                  <a:moveTo>
                    <a:pt x="4242316" y="562708"/>
                  </a:moveTo>
                  <a:lnTo>
                    <a:pt x="4117817" y="562708"/>
                  </a:lnTo>
                  <a:lnTo>
                    <a:pt x="4117817" y="3094883"/>
                  </a:lnTo>
                  <a:lnTo>
                    <a:pt x="3555109" y="3657591"/>
                  </a:lnTo>
                  <a:lnTo>
                    <a:pt x="0" y="3657591"/>
                  </a:lnTo>
                  <a:lnTo>
                    <a:pt x="0" y="3094883"/>
                  </a:lnTo>
                  <a:lnTo>
                    <a:pt x="3555109" y="3094883"/>
                  </a:lnTo>
                  <a:lnTo>
                    <a:pt x="3555109" y="562708"/>
                  </a:lnTo>
                  <a:lnTo>
                    <a:pt x="3430609" y="562708"/>
                  </a:lnTo>
                  <a:lnTo>
                    <a:pt x="3836463" y="0"/>
                  </a:lnTo>
                  <a:close/>
                </a:path>
              </a:pathLst>
            </a:custGeom>
            <a:solidFill>
              <a:srgbClr val="FA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114763" y="3219375"/>
              <a:ext cx="352166" cy="301858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7954" y="4122762"/>
            <a:ext cx="2401021" cy="2655984"/>
            <a:chOff x="7346434" y="3957897"/>
            <a:chExt cx="2621703" cy="2900101"/>
          </a:xfrm>
        </p:grpSpPr>
        <p:sp>
          <p:nvSpPr>
            <p:cNvPr id="5" name="Freeform 4"/>
            <p:cNvSpPr/>
            <p:nvPr/>
          </p:nvSpPr>
          <p:spPr>
            <a:xfrm rot="16200000">
              <a:off x="7207235" y="4097096"/>
              <a:ext cx="2900101" cy="2621703"/>
            </a:xfrm>
            <a:custGeom>
              <a:avLst/>
              <a:gdLst>
                <a:gd name="connsiteX0" fmla="*/ 2496508 w 3190111"/>
                <a:gd name="connsiteY0" fmla="*/ 2321164 h 2883873"/>
                <a:gd name="connsiteX1" fmla="*/ 2496508 w 3190111"/>
                <a:gd name="connsiteY1" fmla="*/ 2883872 h 2883873"/>
                <a:gd name="connsiteX2" fmla="*/ 0 w 3190111"/>
                <a:gd name="connsiteY2" fmla="*/ 2883872 h 2883873"/>
                <a:gd name="connsiteX3" fmla="*/ 0 w 3190111"/>
                <a:gd name="connsiteY3" fmla="*/ 2321164 h 2883873"/>
                <a:gd name="connsiteX4" fmla="*/ 3190111 w 3190111"/>
                <a:gd name="connsiteY4" fmla="*/ 562708 h 2883873"/>
                <a:gd name="connsiteX5" fmla="*/ 3062414 w 3190111"/>
                <a:gd name="connsiteY5" fmla="*/ 562708 h 2883873"/>
                <a:gd name="connsiteX6" fmla="*/ 3062414 w 3190111"/>
                <a:gd name="connsiteY6" fmla="*/ 2321165 h 2883873"/>
                <a:gd name="connsiteX7" fmla="*/ 3065612 w 3190111"/>
                <a:gd name="connsiteY7" fmla="*/ 2321165 h 2883873"/>
                <a:gd name="connsiteX8" fmla="*/ 2499706 w 3190111"/>
                <a:gd name="connsiteY8" fmla="*/ 2883873 h 2883873"/>
                <a:gd name="connsiteX9" fmla="*/ 2499706 w 3190111"/>
                <a:gd name="connsiteY9" fmla="*/ 2321165 h 2883873"/>
                <a:gd name="connsiteX10" fmla="*/ 2499706 w 3190111"/>
                <a:gd name="connsiteY10" fmla="*/ 562708 h 2883873"/>
                <a:gd name="connsiteX11" fmla="*/ 2378404 w 3190111"/>
                <a:gd name="connsiteY11" fmla="*/ 562708 h 2883873"/>
                <a:gd name="connsiteX12" fmla="*/ 2784258 w 3190111"/>
                <a:gd name="connsiteY12" fmla="*/ 0 h 288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0111" h="2883873">
                  <a:moveTo>
                    <a:pt x="2496508" y="2321164"/>
                  </a:moveTo>
                  <a:lnTo>
                    <a:pt x="2496508" y="2883872"/>
                  </a:lnTo>
                  <a:lnTo>
                    <a:pt x="0" y="2883872"/>
                  </a:lnTo>
                  <a:lnTo>
                    <a:pt x="0" y="2321164"/>
                  </a:lnTo>
                  <a:close/>
                  <a:moveTo>
                    <a:pt x="3190111" y="562708"/>
                  </a:moveTo>
                  <a:lnTo>
                    <a:pt x="3062414" y="562708"/>
                  </a:lnTo>
                  <a:lnTo>
                    <a:pt x="3062414" y="2321165"/>
                  </a:lnTo>
                  <a:lnTo>
                    <a:pt x="3065612" y="2321165"/>
                  </a:lnTo>
                  <a:lnTo>
                    <a:pt x="2499706" y="2883873"/>
                  </a:lnTo>
                  <a:lnTo>
                    <a:pt x="2499706" y="2321165"/>
                  </a:lnTo>
                  <a:lnTo>
                    <a:pt x="2499706" y="562708"/>
                  </a:lnTo>
                  <a:lnTo>
                    <a:pt x="2378404" y="562708"/>
                  </a:lnTo>
                  <a:lnTo>
                    <a:pt x="2784258" y="0"/>
                  </a:lnTo>
                  <a:close/>
                </a:path>
              </a:pathLst>
            </a:custGeom>
            <a:solidFill>
              <a:srgbClr val="CE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101752" y="4176428"/>
              <a:ext cx="378190" cy="338289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67957" y="2374789"/>
            <a:ext cx="3689367" cy="4403959"/>
            <a:chOff x="7346438" y="2049265"/>
            <a:chExt cx="4028463" cy="4808735"/>
          </a:xfrm>
        </p:grpSpPr>
        <p:sp>
          <p:nvSpPr>
            <p:cNvPr id="7" name="Freeform 6"/>
            <p:cNvSpPr/>
            <p:nvPr/>
          </p:nvSpPr>
          <p:spPr>
            <a:xfrm rot="16200000">
              <a:off x="6956302" y="2439401"/>
              <a:ext cx="4808735" cy="4028463"/>
            </a:xfrm>
            <a:custGeom>
              <a:avLst/>
              <a:gdLst>
                <a:gd name="connsiteX0" fmla="*/ 5289608 w 5289608"/>
                <a:gd name="connsiteY0" fmla="*/ 562708 h 4431309"/>
                <a:gd name="connsiteX1" fmla="*/ 5165108 w 5289608"/>
                <a:gd name="connsiteY1" fmla="*/ 562708 h 4431309"/>
                <a:gd name="connsiteX2" fmla="*/ 5165108 w 5289608"/>
                <a:gd name="connsiteY2" fmla="*/ 3868601 h 4431309"/>
                <a:gd name="connsiteX3" fmla="*/ 4602401 w 5289608"/>
                <a:gd name="connsiteY3" fmla="*/ 4431309 h 4431309"/>
                <a:gd name="connsiteX4" fmla="*/ 0 w 5289608"/>
                <a:gd name="connsiteY4" fmla="*/ 4431309 h 4431309"/>
                <a:gd name="connsiteX5" fmla="*/ 0 w 5289608"/>
                <a:gd name="connsiteY5" fmla="*/ 3868601 h 4431309"/>
                <a:gd name="connsiteX6" fmla="*/ 4602401 w 5289608"/>
                <a:gd name="connsiteY6" fmla="*/ 3868601 h 4431309"/>
                <a:gd name="connsiteX7" fmla="*/ 4602401 w 5289608"/>
                <a:gd name="connsiteY7" fmla="*/ 562708 h 4431309"/>
                <a:gd name="connsiteX8" fmla="*/ 4477901 w 5289608"/>
                <a:gd name="connsiteY8" fmla="*/ 562708 h 4431309"/>
                <a:gd name="connsiteX9" fmla="*/ 4883755 w 5289608"/>
                <a:gd name="connsiteY9" fmla="*/ 0 h 44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9608" h="4431309">
                  <a:moveTo>
                    <a:pt x="5289608" y="562708"/>
                  </a:moveTo>
                  <a:lnTo>
                    <a:pt x="5165108" y="562708"/>
                  </a:lnTo>
                  <a:lnTo>
                    <a:pt x="5165108" y="3868601"/>
                  </a:lnTo>
                  <a:lnTo>
                    <a:pt x="4602401" y="4431309"/>
                  </a:lnTo>
                  <a:lnTo>
                    <a:pt x="0" y="4431309"/>
                  </a:lnTo>
                  <a:lnTo>
                    <a:pt x="0" y="3868601"/>
                  </a:lnTo>
                  <a:lnTo>
                    <a:pt x="4602401" y="3868601"/>
                  </a:lnTo>
                  <a:lnTo>
                    <a:pt x="4602401" y="562708"/>
                  </a:lnTo>
                  <a:lnTo>
                    <a:pt x="4477901" y="562708"/>
                  </a:lnTo>
                  <a:lnTo>
                    <a:pt x="4883755" y="0"/>
                  </a:lnTo>
                  <a:close/>
                </a:path>
              </a:pathLst>
            </a:custGeom>
            <a:solidFill>
              <a:srgbClr val="FBD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20836" y="2231727"/>
              <a:ext cx="369515" cy="372985"/>
            </a:xfrm>
            <a:custGeom>
              <a:avLst/>
              <a:gdLst>
                <a:gd name="T0" fmla="*/ 49 w 99"/>
                <a:gd name="T1" fmla="*/ 0 h 100"/>
                <a:gd name="T2" fmla="*/ 99 w 99"/>
                <a:gd name="T3" fmla="*/ 50 h 100"/>
                <a:gd name="T4" fmla="*/ 49 w 99"/>
                <a:gd name="T5" fmla="*/ 100 h 100"/>
                <a:gd name="T6" fmla="*/ 0 w 99"/>
                <a:gd name="T7" fmla="*/ 50 h 100"/>
                <a:gd name="T8" fmla="*/ 49 w 99"/>
                <a:gd name="T9" fmla="*/ 0 h 100"/>
                <a:gd name="T10" fmla="*/ 45 w 99"/>
                <a:gd name="T11" fmla="*/ 15 h 100"/>
                <a:gd name="T12" fmla="*/ 45 w 99"/>
                <a:gd name="T13" fmla="*/ 44 h 100"/>
                <a:gd name="T14" fmla="*/ 54 w 99"/>
                <a:gd name="T15" fmla="*/ 44 h 100"/>
                <a:gd name="T16" fmla="*/ 54 w 99"/>
                <a:gd name="T17" fmla="*/ 15 h 100"/>
                <a:gd name="T18" fmla="*/ 45 w 99"/>
                <a:gd name="T19" fmla="*/ 15 h 100"/>
                <a:gd name="T20" fmla="*/ 67 w 99"/>
                <a:gd name="T21" fmla="*/ 24 h 100"/>
                <a:gd name="T22" fmla="*/ 61 w 99"/>
                <a:gd name="T23" fmla="*/ 32 h 100"/>
                <a:gd name="T24" fmla="*/ 64 w 99"/>
                <a:gd name="T25" fmla="*/ 35 h 100"/>
                <a:gd name="T26" fmla="*/ 70 w 99"/>
                <a:gd name="T27" fmla="*/ 50 h 100"/>
                <a:gd name="T28" fmla="*/ 64 w 99"/>
                <a:gd name="T29" fmla="*/ 65 h 100"/>
                <a:gd name="T30" fmla="*/ 49 w 99"/>
                <a:gd name="T31" fmla="*/ 71 h 100"/>
                <a:gd name="T32" fmla="*/ 35 w 99"/>
                <a:gd name="T33" fmla="*/ 65 h 100"/>
                <a:gd name="T34" fmla="*/ 28 w 99"/>
                <a:gd name="T35" fmla="*/ 50 h 100"/>
                <a:gd name="T36" fmla="*/ 35 w 99"/>
                <a:gd name="T37" fmla="*/ 35 h 100"/>
                <a:gd name="T38" fmla="*/ 37 w 99"/>
                <a:gd name="T39" fmla="*/ 32 h 100"/>
                <a:gd name="T40" fmla="*/ 31 w 99"/>
                <a:gd name="T41" fmla="*/ 24 h 100"/>
                <a:gd name="T42" fmla="*/ 27 w 99"/>
                <a:gd name="T43" fmla="*/ 28 h 100"/>
                <a:gd name="T44" fmla="*/ 18 w 99"/>
                <a:gd name="T45" fmla="*/ 50 h 100"/>
                <a:gd name="T46" fmla="*/ 27 w 99"/>
                <a:gd name="T47" fmla="*/ 72 h 100"/>
                <a:gd name="T48" fmla="*/ 49 w 99"/>
                <a:gd name="T49" fmla="*/ 81 h 100"/>
                <a:gd name="T50" fmla="*/ 72 w 99"/>
                <a:gd name="T51" fmla="*/ 72 h 100"/>
                <a:gd name="T52" fmla="*/ 81 w 99"/>
                <a:gd name="T53" fmla="*/ 50 h 100"/>
                <a:gd name="T54" fmla="*/ 72 w 99"/>
                <a:gd name="T55" fmla="*/ 28 h 100"/>
                <a:gd name="T56" fmla="*/ 67 w 99"/>
                <a:gd name="T57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lose/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67" y="24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2" y="33"/>
                    <a:pt x="63" y="34"/>
                    <a:pt x="64" y="35"/>
                  </a:cubicBezTo>
                  <a:cubicBezTo>
                    <a:pt x="68" y="39"/>
                    <a:pt x="70" y="44"/>
                    <a:pt x="70" y="50"/>
                  </a:cubicBezTo>
                  <a:cubicBezTo>
                    <a:pt x="70" y="55"/>
                    <a:pt x="68" y="61"/>
                    <a:pt x="64" y="65"/>
                  </a:cubicBezTo>
                  <a:cubicBezTo>
                    <a:pt x="60" y="68"/>
                    <a:pt x="55" y="71"/>
                    <a:pt x="49" y="71"/>
                  </a:cubicBezTo>
                  <a:cubicBezTo>
                    <a:pt x="44" y="71"/>
                    <a:pt x="38" y="68"/>
                    <a:pt x="35" y="65"/>
                  </a:cubicBezTo>
                  <a:cubicBezTo>
                    <a:pt x="31" y="61"/>
                    <a:pt x="28" y="55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5" y="34"/>
                    <a:pt x="36" y="33"/>
                    <a:pt x="37" y="3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6"/>
                    <a:pt x="27" y="28"/>
                  </a:cubicBezTo>
                  <a:cubicBezTo>
                    <a:pt x="22" y="33"/>
                    <a:pt x="18" y="41"/>
                    <a:pt x="18" y="50"/>
                  </a:cubicBezTo>
                  <a:cubicBezTo>
                    <a:pt x="18" y="58"/>
                    <a:pt x="22" y="66"/>
                    <a:pt x="27" y="72"/>
                  </a:cubicBezTo>
                  <a:cubicBezTo>
                    <a:pt x="33" y="77"/>
                    <a:pt x="41" y="81"/>
                    <a:pt x="49" y="81"/>
                  </a:cubicBezTo>
                  <a:cubicBezTo>
                    <a:pt x="58" y="81"/>
                    <a:pt x="66" y="77"/>
                    <a:pt x="72" y="72"/>
                  </a:cubicBezTo>
                  <a:cubicBezTo>
                    <a:pt x="77" y="66"/>
                    <a:pt x="81" y="58"/>
                    <a:pt x="81" y="50"/>
                  </a:cubicBezTo>
                  <a:cubicBezTo>
                    <a:pt x="81" y="41"/>
                    <a:pt x="77" y="33"/>
                    <a:pt x="72" y="28"/>
                  </a:cubicBezTo>
                  <a:cubicBezTo>
                    <a:pt x="70" y="26"/>
                    <a:pt x="69" y="25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67955" y="4994373"/>
            <a:ext cx="1756845" cy="1784373"/>
            <a:chOff x="7346434" y="4909620"/>
            <a:chExt cx="1918320" cy="1948378"/>
          </a:xfrm>
        </p:grpSpPr>
        <p:sp>
          <p:nvSpPr>
            <p:cNvPr id="4" name="Freeform 3"/>
            <p:cNvSpPr/>
            <p:nvPr/>
          </p:nvSpPr>
          <p:spPr>
            <a:xfrm rot="16200000">
              <a:off x="7331405" y="4924649"/>
              <a:ext cx="1948378" cy="1918320"/>
            </a:xfrm>
            <a:custGeom>
              <a:avLst/>
              <a:gdLst>
                <a:gd name="connsiteX0" fmla="*/ 2143216 w 2143216"/>
                <a:gd name="connsiteY0" fmla="*/ 562708 h 2110152"/>
                <a:gd name="connsiteX1" fmla="*/ 2018715 w 2143216"/>
                <a:gd name="connsiteY1" fmla="*/ 562708 h 2110152"/>
                <a:gd name="connsiteX2" fmla="*/ 2018715 w 2143216"/>
                <a:gd name="connsiteY2" fmla="*/ 1547444 h 2110152"/>
                <a:gd name="connsiteX3" fmla="*/ 1456007 w 2143216"/>
                <a:gd name="connsiteY3" fmla="*/ 2110152 h 2110152"/>
                <a:gd name="connsiteX4" fmla="*/ 1456007 w 2143216"/>
                <a:gd name="connsiteY4" fmla="*/ 2110151 h 2110152"/>
                <a:gd name="connsiteX5" fmla="*/ 0 w 2143216"/>
                <a:gd name="connsiteY5" fmla="*/ 2110151 h 2110152"/>
                <a:gd name="connsiteX6" fmla="*/ 0 w 2143216"/>
                <a:gd name="connsiteY6" fmla="*/ 1547443 h 2110152"/>
                <a:gd name="connsiteX7" fmla="*/ 1456007 w 2143216"/>
                <a:gd name="connsiteY7" fmla="*/ 1547443 h 2110152"/>
                <a:gd name="connsiteX8" fmla="*/ 1456007 w 2143216"/>
                <a:gd name="connsiteY8" fmla="*/ 562708 h 2110152"/>
                <a:gd name="connsiteX9" fmla="*/ 1331509 w 2143216"/>
                <a:gd name="connsiteY9" fmla="*/ 562708 h 2110152"/>
                <a:gd name="connsiteX10" fmla="*/ 1737363 w 2143216"/>
                <a:gd name="connsiteY10" fmla="*/ 0 h 21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216" h="2110152">
                  <a:moveTo>
                    <a:pt x="2143216" y="562708"/>
                  </a:moveTo>
                  <a:lnTo>
                    <a:pt x="2018715" y="562708"/>
                  </a:lnTo>
                  <a:lnTo>
                    <a:pt x="2018715" y="1547444"/>
                  </a:lnTo>
                  <a:lnTo>
                    <a:pt x="1456007" y="2110152"/>
                  </a:lnTo>
                  <a:lnTo>
                    <a:pt x="1456007" y="2110151"/>
                  </a:lnTo>
                  <a:lnTo>
                    <a:pt x="0" y="2110151"/>
                  </a:lnTo>
                  <a:lnTo>
                    <a:pt x="0" y="1547443"/>
                  </a:lnTo>
                  <a:lnTo>
                    <a:pt x="1456007" y="1547443"/>
                  </a:lnTo>
                  <a:lnTo>
                    <a:pt x="1456007" y="562708"/>
                  </a:lnTo>
                  <a:lnTo>
                    <a:pt x="1331509" y="562708"/>
                  </a:lnTo>
                  <a:lnTo>
                    <a:pt x="1737363" y="0"/>
                  </a:lnTo>
                  <a:close/>
                </a:path>
              </a:pathLst>
            </a:custGeom>
            <a:solidFill>
              <a:srgbClr val="ABC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091344" y="5076469"/>
              <a:ext cx="399007" cy="404213"/>
            </a:xfrm>
            <a:custGeom>
              <a:avLst/>
              <a:gdLst>
                <a:gd name="T0" fmla="*/ 94 w 107"/>
                <a:gd name="T1" fmla="*/ 30 h 108"/>
                <a:gd name="T2" fmla="*/ 77 w 107"/>
                <a:gd name="T3" fmla="*/ 95 h 108"/>
                <a:gd name="T4" fmla="*/ 13 w 107"/>
                <a:gd name="T5" fmla="*/ 77 h 108"/>
                <a:gd name="T6" fmla="*/ 30 w 107"/>
                <a:gd name="T7" fmla="*/ 13 h 108"/>
                <a:gd name="T8" fmla="*/ 94 w 107"/>
                <a:gd name="T9" fmla="*/ 30 h 108"/>
                <a:gd name="T10" fmla="*/ 68 w 107"/>
                <a:gd name="T11" fmla="*/ 46 h 108"/>
                <a:gd name="T12" fmla="*/ 68 w 107"/>
                <a:gd name="T13" fmla="*/ 46 h 108"/>
                <a:gd name="T14" fmla="*/ 58 w 107"/>
                <a:gd name="T15" fmla="*/ 38 h 108"/>
                <a:gd name="T16" fmla="*/ 45 w 107"/>
                <a:gd name="T17" fmla="*/ 40 h 108"/>
                <a:gd name="T18" fmla="*/ 45 w 107"/>
                <a:gd name="T19" fmla="*/ 40 h 108"/>
                <a:gd name="T20" fmla="*/ 38 w 107"/>
                <a:gd name="T21" fmla="*/ 50 h 108"/>
                <a:gd name="T22" fmla="*/ 39 w 107"/>
                <a:gd name="T23" fmla="*/ 62 h 108"/>
                <a:gd name="T24" fmla="*/ 39 w 107"/>
                <a:gd name="T25" fmla="*/ 62 h 108"/>
                <a:gd name="T26" fmla="*/ 49 w 107"/>
                <a:gd name="T27" fmla="*/ 69 h 108"/>
                <a:gd name="T28" fmla="*/ 62 w 107"/>
                <a:gd name="T29" fmla="*/ 68 h 108"/>
                <a:gd name="T30" fmla="*/ 62 w 107"/>
                <a:gd name="T31" fmla="*/ 68 h 108"/>
                <a:gd name="T32" fmla="*/ 69 w 107"/>
                <a:gd name="T33" fmla="*/ 58 h 108"/>
                <a:gd name="T34" fmla="*/ 68 w 107"/>
                <a:gd name="T35" fmla="*/ 46 h 108"/>
                <a:gd name="T36" fmla="*/ 63 w 107"/>
                <a:gd name="T37" fmla="*/ 56 h 108"/>
                <a:gd name="T38" fmla="*/ 62 w 107"/>
                <a:gd name="T39" fmla="*/ 49 h 108"/>
                <a:gd name="T40" fmla="*/ 62 w 107"/>
                <a:gd name="T41" fmla="*/ 49 h 108"/>
                <a:gd name="T42" fmla="*/ 56 w 107"/>
                <a:gd name="T43" fmla="*/ 44 h 108"/>
                <a:gd name="T44" fmla="*/ 48 w 107"/>
                <a:gd name="T45" fmla="*/ 45 h 108"/>
                <a:gd name="T46" fmla="*/ 48 w 107"/>
                <a:gd name="T47" fmla="*/ 45 h 108"/>
                <a:gd name="T48" fmla="*/ 44 w 107"/>
                <a:gd name="T49" fmla="*/ 51 h 108"/>
                <a:gd name="T50" fmla="*/ 45 w 107"/>
                <a:gd name="T51" fmla="*/ 59 h 108"/>
                <a:gd name="T52" fmla="*/ 45 w 107"/>
                <a:gd name="T53" fmla="*/ 59 h 108"/>
                <a:gd name="T54" fmla="*/ 51 w 107"/>
                <a:gd name="T55" fmla="*/ 64 h 108"/>
                <a:gd name="T56" fmla="*/ 59 w 107"/>
                <a:gd name="T57" fmla="*/ 63 h 108"/>
                <a:gd name="T58" fmla="*/ 59 w 107"/>
                <a:gd name="T59" fmla="*/ 63 h 108"/>
                <a:gd name="T60" fmla="*/ 63 w 107"/>
                <a:gd name="T61" fmla="*/ 56 h 108"/>
                <a:gd name="T62" fmla="*/ 29 w 107"/>
                <a:gd name="T63" fmla="*/ 24 h 108"/>
                <a:gd name="T64" fmla="*/ 17 w 107"/>
                <a:gd name="T65" fmla="*/ 65 h 108"/>
                <a:gd name="T66" fmla="*/ 25 w 107"/>
                <a:gd name="T67" fmla="*/ 63 h 108"/>
                <a:gd name="T68" fmla="*/ 29 w 107"/>
                <a:gd name="T69" fmla="*/ 24 h 108"/>
                <a:gd name="T70" fmla="*/ 69 w 107"/>
                <a:gd name="T71" fmla="*/ 37 h 108"/>
                <a:gd name="T72" fmla="*/ 73 w 107"/>
                <a:gd name="T73" fmla="*/ 42 h 108"/>
                <a:gd name="T74" fmla="*/ 74 w 107"/>
                <a:gd name="T75" fmla="*/ 45 h 108"/>
                <a:gd name="T76" fmla="*/ 91 w 107"/>
                <a:gd name="T77" fmla="*/ 38 h 108"/>
                <a:gd name="T78" fmla="*/ 89 w 107"/>
                <a:gd name="T79" fmla="*/ 33 h 108"/>
                <a:gd name="T80" fmla="*/ 82 w 107"/>
                <a:gd name="T81" fmla="*/ 25 h 108"/>
                <a:gd name="T82" fmla="*/ 69 w 107"/>
                <a:gd name="T83" fmla="*/ 37 h 108"/>
                <a:gd name="T84" fmla="*/ 92 w 107"/>
                <a:gd name="T85" fmla="*/ 43 h 108"/>
                <a:gd name="T86" fmla="*/ 75 w 107"/>
                <a:gd name="T87" fmla="*/ 47 h 108"/>
                <a:gd name="T88" fmla="*/ 76 w 107"/>
                <a:gd name="T89" fmla="*/ 53 h 108"/>
                <a:gd name="T90" fmla="*/ 93 w 107"/>
                <a:gd name="T91" fmla="*/ 54 h 108"/>
                <a:gd name="T92" fmla="*/ 92 w 107"/>
                <a:gd name="T93" fmla="*/ 43 h 108"/>
                <a:gd name="T94" fmla="*/ 70 w 107"/>
                <a:gd name="T95" fmla="*/ 44 h 108"/>
                <a:gd name="T96" fmla="*/ 44 w 107"/>
                <a:gd name="T97" fmla="*/ 37 h 108"/>
                <a:gd name="T98" fmla="*/ 37 w 107"/>
                <a:gd name="T99" fmla="*/ 63 h 108"/>
                <a:gd name="T100" fmla="*/ 63 w 107"/>
                <a:gd name="T101" fmla="*/ 70 h 108"/>
                <a:gd name="T102" fmla="*/ 70 w 107"/>
                <a:gd name="T10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08">
                  <a:moveTo>
                    <a:pt x="94" y="30"/>
                  </a:moveTo>
                  <a:cubicBezTo>
                    <a:pt x="107" y="53"/>
                    <a:pt x="100" y="82"/>
                    <a:pt x="77" y="95"/>
                  </a:cubicBezTo>
                  <a:cubicBezTo>
                    <a:pt x="54" y="108"/>
                    <a:pt x="26" y="100"/>
                    <a:pt x="13" y="77"/>
                  </a:cubicBezTo>
                  <a:cubicBezTo>
                    <a:pt x="0" y="55"/>
                    <a:pt x="7" y="26"/>
                    <a:pt x="30" y="13"/>
                  </a:cubicBezTo>
                  <a:cubicBezTo>
                    <a:pt x="52" y="0"/>
                    <a:pt x="81" y="8"/>
                    <a:pt x="94" y="30"/>
                  </a:cubicBezTo>
                  <a:close/>
                  <a:moveTo>
                    <a:pt x="68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5" y="42"/>
                    <a:pt x="62" y="39"/>
                    <a:pt x="58" y="38"/>
                  </a:cubicBezTo>
                  <a:cubicBezTo>
                    <a:pt x="54" y="37"/>
                    <a:pt x="49" y="37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2"/>
                    <a:pt x="39" y="46"/>
                    <a:pt x="38" y="50"/>
                  </a:cubicBezTo>
                  <a:cubicBezTo>
                    <a:pt x="37" y="54"/>
                    <a:pt x="37" y="58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2" y="66"/>
                    <a:pt x="45" y="68"/>
                    <a:pt x="49" y="69"/>
                  </a:cubicBezTo>
                  <a:cubicBezTo>
                    <a:pt x="53" y="71"/>
                    <a:pt x="58" y="70"/>
                    <a:pt x="62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5" y="66"/>
                    <a:pt x="68" y="62"/>
                    <a:pt x="69" y="58"/>
                  </a:cubicBezTo>
                  <a:cubicBezTo>
                    <a:pt x="70" y="54"/>
                    <a:pt x="70" y="50"/>
                    <a:pt x="68" y="46"/>
                  </a:cubicBezTo>
                  <a:close/>
                  <a:moveTo>
                    <a:pt x="63" y="56"/>
                  </a:moveTo>
                  <a:cubicBezTo>
                    <a:pt x="64" y="54"/>
                    <a:pt x="64" y="51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6"/>
                    <a:pt x="59" y="45"/>
                    <a:pt x="56" y="44"/>
                  </a:cubicBezTo>
                  <a:cubicBezTo>
                    <a:pt x="54" y="43"/>
                    <a:pt x="51" y="44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6" y="46"/>
                    <a:pt x="44" y="49"/>
                    <a:pt x="44" y="51"/>
                  </a:cubicBezTo>
                  <a:cubicBezTo>
                    <a:pt x="43" y="54"/>
                    <a:pt x="43" y="56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61"/>
                    <a:pt x="48" y="63"/>
                    <a:pt x="51" y="64"/>
                  </a:cubicBezTo>
                  <a:cubicBezTo>
                    <a:pt x="53" y="64"/>
                    <a:pt x="56" y="64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1"/>
                    <a:pt x="63" y="59"/>
                    <a:pt x="63" y="56"/>
                  </a:cubicBezTo>
                  <a:close/>
                  <a:moveTo>
                    <a:pt x="29" y="24"/>
                  </a:moveTo>
                  <a:cubicBezTo>
                    <a:pt x="16" y="36"/>
                    <a:pt x="14" y="50"/>
                    <a:pt x="17" y="65"/>
                  </a:cubicBezTo>
                  <a:cubicBezTo>
                    <a:pt x="20" y="64"/>
                    <a:pt x="23" y="64"/>
                    <a:pt x="25" y="63"/>
                  </a:cubicBezTo>
                  <a:cubicBezTo>
                    <a:pt x="21" y="49"/>
                    <a:pt x="22" y="36"/>
                    <a:pt x="29" y="24"/>
                  </a:cubicBezTo>
                  <a:close/>
                  <a:moveTo>
                    <a:pt x="69" y="37"/>
                  </a:moveTo>
                  <a:cubicBezTo>
                    <a:pt x="70" y="38"/>
                    <a:pt x="72" y="40"/>
                    <a:pt x="73" y="42"/>
                  </a:cubicBezTo>
                  <a:cubicBezTo>
                    <a:pt x="74" y="43"/>
                    <a:pt x="74" y="44"/>
                    <a:pt x="74" y="45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0" y="36"/>
                    <a:pt x="89" y="35"/>
                    <a:pt x="89" y="33"/>
                  </a:cubicBezTo>
                  <a:cubicBezTo>
                    <a:pt x="87" y="30"/>
                    <a:pt x="85" y="28"/>
                    <a:pt x="82" y="25"/>
                  </a:cubicBezTo>
                  <a:cubicBezTo>
                    <a:pt x="69" y="37"/>
                    <a:pt x="69" y="37"/>
                    <a:pt x="69" y="37"/>
                  </a:cubicBezTo>
                  <a:close/>
                  <a:moveTo>
                    <a:pt x="92" y="43"/>
                  </a:moveTo>
                  <a:cubicBezTo>
                    <a:pt x="75" y="47"/>
                    <a:pt x="75" y="47"/>
                    <a:pt x="75" y="47"/>
                  </a:cubicBezTo>
                  <a:cubicBezTo>
                    <a:pt x="76" y="49"/>
                    <a:pt x="76" y="51"/>
                    <a:pt x="76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4" y="50"/>
                    <a:pt x="93" y="46"/>
                    <a:pt x="92" y="43"/>
                  </a:cubicBezTo>
                  <a:close/>
                  <a:moveTo>
                    <a:pt x="70" y="44"/>
                  </a:moveTo>
                  <a:cubicBezTo>
                    <a:pt x="65" y="35"/>
                    <a:pt x="53" y="32"/>
                    <a:pt x="44" y="37"/>
                  </a:cubicBezTo>
                  <a:cubicBezTo>
                    <a:pt x="35" y="42"/>
                    <a:pt x="32" y="54"/>
                    <a:pt x="37" y="63"/>
                  </a:cubicBezTo>
                  <a:cubicBezTo>
                    <a:pt x="42" y="72"/>
                    <a:pt x="54" y="76"/>
                    <a:pt x="63" y="70"/>
                  </a:cubicBezTo>
                  <a:cubicBezTo>
                    <a:pt x="72" y="65"/>
                    <a:pt x="75" y="53"/>
                    <a:pt x="7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94125" y="2541892"/>
            <a:ext cx="419805" cy="315056"/>
            <a:chOff x="789999" y="2242985"/>
            <a:chExt cx="504229" cy="378415"/>
          </a:xfrm>
        </p:grpSpPr>
        <p:sp>
          <p:nvSpPr>
            <p:cNvPr id="21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BD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814293" y="2379944"/>
            <a:ext cx="30267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4125" y="3501029"/>
            <a:ext cx="419805" cy="315056"/>
            <a:chOff x="789999" y="2242985"/>
            <a:chExt cx="504229" cy="378415"/>
          </a:xfrm>
        </p:grpSpPr>
        <p:sp>
          <p:nvSpPr>
            <p:cNvPr id="2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cs typeface="+mn-ea"/>
                <a:sym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CE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14293" y="3339079"/>
            <a:ext cx="30267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94125" y="4483521"/>
            <a:ext cx="419805" cy="315056"/>
            <a:chOff x="789999" y="2242985"/>
            <a:chExt cx="504229" cy="378415"/>
          </a:xfrm>
        </p:grpSpPr>
        <p:sp>
          <p:nvSpPr>
            <p:cNvPr id="2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cs typeface="+mn-ea"/>
                <a:sym typeface="+mn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BD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14293" y="4321572"/>
            <a:ext cx="30267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94125" y="5423436"/>
            <a:ext cx="419805" cy="315056"/>
            <a:chOff x="789999" y="2242985"/>
            <a:chExt cx="504229" cy="378415"/>
          </a:xfrm>
        </p:grpSpPr>
        <p:sp>
          <p:nvSpPr>
            <p:cNvPr id="33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cs typeface="+mn-ea"/>
                <a:sym typeface="+mn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CE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14293" y="5261487"/>
            <a:ext cx="30267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成功项目展示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/>
          <p:nvPr/>
        </p:nvSpPr>
        <p:spPr bwMode="auto">
          <a:xfrm>
            <a:off x="2815005" y="1735551"/>
            <a:ext cx="1361345" cy="2999495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rgbClr val="CECED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8" name="任意多边形 187"/>
          <p:cNvSpPr>
            <a:spLocks noChangeArrowheads="1"/>
          </p:cNvSpPr>
          <p:nvPr/>
        </p:nvSpPr>
        <p:spPr bwMode="auto">
          <a:xfrm>
            <a:off x="4828312" y="1735551"/>
            <a:ext cx="1361344" cy="2999495"/>
          </a:xfrm>
          <a:custGeom>
            <a:avLst/>
            <a:gdLst>
              <a:gd name="connsiteX0" fmla="*/ 238125 w 1428750"/>
              <a:gd name="connsiteY0" fmla="*/ 0 h 3148013"/>
              <a:gd name="connsiteX1" fmla="*/ 258762 w 1428750"/>
              <a:gd name="connsiteY1" fmla="*/ 0 h 3148013"/>
              <a:gd name="connsiteX2" fmla="*/ 258763 w 1428750"/>
              <a:gd name="connsiteY2" fmla="*/ 0 h 3148013"/>
              <a:gd name="connsiteX3" fmla="*/ 303212 w 1428750"/>
              <a:gd name="connsiteY3" fmla="*/ 0 h 3148013"/>
              <a:gd name="connsiteX4" fmla="*/ 346075 w 1428750"/>
              <a:gd name="connsiteY4" fmla="*/ 0 h 3148013"/>
              <a:gd name="connsiteX5" fmla="*/ 388937 w 1428750"/>
              <a:gd name="connsiteY5" fmla="*/ 0 h 3148013"/>
              <a:gd name="connsiteX6" fmla="*/ 388938 w 1428750"/>
              <a:gd name="connsiteY6" fmla="*/ 0 h 3148013"/>
              <a:gd name="connsiteX7" fmla="*/ 431800 w 1428750"/>
              <a:gd name="connsiteY7" fmla="*/ 0 h 3148013"/>
              <a:gd name="connsiteX8" fmla="*/ 476250 w 1428750"/>
              <a:gd name="connsiteY8" fmla="*/ 0 h 3148013"/>
              <a:gd name="connsiteX9" fmla="*/ 519112 w 1428750"/>
              <a:gd name="connsiteY9" fmla="*/ 0 h 3148013"/>
              <a:gd name="connsiteX10" fmla="*/ 519113 w 1428750"/>
              <a:gd name="connsiteY10" fmla="*/ 0 h 3148013"/>
              <a:gd name="connsiteX11" fmla="*/ 563562 w 1428750"/>
              <a:gd name="connsiteY11" fmla="*/ 0 h 3148013"/>
              <a:gd name="connsiteX12" fmla="*/ 606425 w 1428750"/>
              <a:gd name="connsiteY12" fmla="*/ 0 h 3148013"/>
              <a:gd name="connsiteX13" fmla="*/ 649287 w 1428750"/>
              <a:gd name="connsiteY13" fmla="*/ 0 h 3148013"/>
              <a:gd name="connsiteX14" fmla="*/ 649288 w 1428750"/>
              <a:gd name="connsiteY14" fmla="*/ 0 h 3148013"/>
              <a:gd name="connsiteX15" fmla="*/ 692150 w 1428750"/>
              <a:gd name="connsiteY15" fmla="*/ 0 h 3148013"/>
              <a:gd name="connsiteX16" fmla="*/ 735012 w 1428750"/>
              <a:gd name="connsiteY16" fmla="*/ 0 h 3148013"/>
              <a:gd name="connsiteX17" fmla="*/ 735013 w 1428750"/>
              <a:gd name="connsiteY17" fmla="*/ 0 h 3148013"/>
              <a:gd name="connsiteX18" fmla="*/ 777875 w 1428750"/>
              <a:gd name="connsiteY18" fmla="*/ 0 h 3148013"/>
              <a:gd name="connsiteX19" fmla="*/ 822325 w 1428750"/>
              <a:gd name="connsiteY19" fmla="*/ 0 h 3148013"/>
              <a:gd name="connsiteX20" fmla="*/ 866775 w 1428750"/>
              <a:gd name="connsiteY20" fmla="*/ 0 h 3148013"/>
              <a:gd name="connsiteX21" fmla="*/ 909637 w 1428750"/>
              <a:gd name="connsiteY21" fmla="*/ 0 h 3148013"/>
              <a:gd name="connsiteX22" fmla="*/ 909638 w 1428750"/>
              <a:gd name="connsiteY22" fmla="*/ 0 h 3148013"/>
              <a:gd name="connsiteX23" fmla="*/ 952500 w 1428750"/>
              <a:gd name="connsiteY23" fmla="*/ 0 h 3148013"/>
              <a:gd name="connsiteX24" fmla="*/ 990600 w 1428750"/>
              <a:gd name="connsiteY24" fmla="*/ 0 h 3148013"/>
              <a:gd name="connsiteX25" fmla="*/ 995362 w 1428750"/>
              <a:gd name="connsiteY25" fmla="*/ 0 h 3148013"/>
              <a:gd name="connsiteX26" fmla="*/ 995363 w 1428750"/>
              <a:gd name="connsiteY26" fmla="*/ 0 h 3148013"/>
              <a:gd name="connsiteX27" fmla="*/ 995363 w 1428750"/>
              <a:gd name="connsiteY27" fmla="*/ 0 h 3148013"/>
              <a:gd name="connsiteX28" fmla="*/ 1038225 w 1428750"/>
              <a:gd name="connsiteY28" fmla="*/ 4762 h 3148013"/>
              <a:gd name="connsiteX29" fmla="*/ 1038225 w 1428750"/>
              <a:gd name="connsiteY29" fmla="*/ 4762 h 3148013"/>
              <a:gd name="connsiteX30" fmla="*/ 1081088 w 1428750"/>
              <a:gd name="connsiteY30" fmla="*/ 15874 h 3148013"/>
              <a:gd name="connsiteX31" fmla="*/ 1081088 w 1428750"/>
              <a:gd name="connsiteY31" fmla="*/ 15875 h 3148013"/>
              <a:gd name="connsiteX32" fmla="*/ 1082674 w 1428750"/>
              <a:gd name="connsiteY32" fmla="*/ 15875 h 3148013"/>
              <a:gd name="connsiteX33" fmla="*/ 1123950 w 1428750"/>
              <a:gd name="connsiteY33" fmla="*/ 34925 h 3148013"/>
              <a:gd name="connsiteX34" fmla="*/ 1123950 w 1428750"/>
              <a:gd name="connsiteY34" fmla="*/ 36512 h 3148013"/>
              <a:gd name="connsiteX35" fmla="*/ 1158875 w 1428750"/>
              <a:gd name="connsiteY35" fmla="*/ 60324 h 3148013"/>
              <a:gd name="connsiteX36" fmla="*/ 1169988 w 1428750"/>
              <a:gd name="connsiteY36" fmla="*/ 71437 h 3148013"/>
              <a:gd name="connsiteX37" fmla="*/ 1169988 w 1428750"/>
              <a:gd name="connsiteY37" fmla="*/ 71438 h 3148013"/>
              <a:gd name="connsiteX38" fmla="*/ 1189037 w 1428750"/>
              <a:gd name="connsiteY38" fmla="*/ 92074 h 3148013"/>
              <a:gd name="connsiteX39" fmla="*/ 1211262 w 1428750"/>
              <a:gd name="connsiteY39" fmla="*/ 128587 h 3148013"/>
              <a:gd name="connsiteX40" fmla="*/ 1212850 w 1428750"/>
              <a:gd name="connsiteY40" fmla="*/ 131762 h 3148013"/>
              <a:gd name="connsiteX41" fmla="*/ 1223962 w 1428750"/>
              <a:gd name="connsiteY41" fmla="*/ 166687 h 3148013"/>
              <a:gd name="connsiteX42" fmla="*/ 1230312 w 1428750"/>
              <a:gd name="connsiteY42" fmla="*/ 209549 h 3148013"/>
              <a:gd name="connsiteX43" fmla="*/ 1230312 w 1428750"/>
              <a:gd name="connsiteY43" fmla="*/ 617537 h 3148013"/>
              <a:gd name="connsiteX44" fmla="*/ 1255713 w 1428750"/>
              <a:gd name="connsiteY44" fmla="*/ 636587 h 3148013"/>
              <a:gd name="connsiteX45" fmla="*/ 1255713 w 1428750"/>
              <a:gd name="connsiteY45" fmla="*/ 636588 h 3148013"/>
              <a:gd name="connsiteX46" fmla="*/ 1298575 w 1428750"/>
              <a:gd name="connsiteY46" fmla="*/ 669924 h 3148013"/>
              <a:gd name="connsiteX47" fmla="*/ 1298575 w 1428750"/>
              <a:gd name="connsiteY47" fmla="*/ 669925 h 3148013"/>
              <a:gd name="connsiteX48" fmla="*/ 1341438 w 1428750"/>
              <a:gd name="connsiteY48" fmla="*/ 703262 h 3148013"/>
              <a:gd name="connsiteX49" fmla="*/ 1341438 w 1428750"/>
              <a:gd name="connsiteY49" fmla="*/ 703263 h 3148013"/>
              <a:gd name="connsiteX50" fmla="*/ 1384300 w 1428750"/>
              <a:gd name="connsiteY50" fmla="*/ 735012 h 3148013"/>
              <a:gd name="connsiteX51" fmla="*/ 1411288 w 1428750"/>
              <a:gd name="connsiteY51" fmla="*/ 755649 h 3148013"/>
              <a:gd name="connsiteX52" fmla="*/ 1423988 w 1428750"/>
              <a:gd name="connsiteY52" fmla="*/ 769937 h 3148013"/>
              <a:gd name="connsiteX53" fmla="*/ 1427163 w 1428750"/>
              <a:gd name="connsiteY53" fmla="*/ 787400 h 3148013"/>
              <a:gd name="connsiteX54" fmla="*/ 1427163 w 1428750"/>
              <a:gd name="connsiteY54" fmla="*/ 787400 h 3148013"/>
              <a:gd name="connsiteX55" fmla="*/ 1428750 w 1428750"/>
              <a:gd name="connsiteY55" fmla="*/ 787400 h 3148013"/>
              <a:gd name="connsiteX56" fmla="*/ 1428750 w 1428750"/>
              <a:gd name="connsiteY56" fmla="*/ 788988 h 3148013"/>
              <a:gd name="connsiteX57" fmla="*/ 1427162 w 1428750"/>
              <a:gd name="connsiteY57" fmla="*/ 788988 h 3148013"/>
              <a:gd name="connsiteX58" fmla="*/ 1427162 w 1428750"/>
              <a:gd name="connsiteY58" fmla="*/ 787405 h 3148013"/>
              <a:gd name="connsiteX59" fmla="*/ 1423988 w 1428750"/>
              <a:gd name="connsiteY59" fmla="*/ 803275 h 3148013"/>
              <a:gd name="connsiteX60" fmla="*/ 1411288 w 1428750"/>
              <a:gd name="connsiteY60" fmla="*/ 817563 h 3148013"/>
              <a:gd name="connsiteX61" fmla="*/ 1384300 w 1428750"/>
              <a:gd name="connsiteY61" fmla="*/ 838200 h 3148013"/>
              <a:gd name="connsiteX62" fmla="*/ 1384300 w 1428750"/>
              <a:gd name="connsiteY62" fmla="*/ 838200 h 3148013"/>
              <a:gd name="connsiteX63" fmla="*/ 1341438 w 1428750"/>
              <a:gd name="connsiteY63" fmla="*/ 871536 h 3148013"/>
              <a:gd name="connsiteX64" fmla="*/ 1341438 w 1428750"/>
              <a:gd name="connsiteY64" fmla="*/ 871538 h 3148013"/>
              <a:gd name="connsiteX65" fmla="*/ 1298575 w 1428750"/>
              <a:gd name="connsiteY65" fmla="*/ 904875 h 3148013"/>
              <a:gd name="connsiteX66" fmla="*/ 1255713 w 1428750"/>
              <a:gd name="connsiteY66" fmla="*/ 936624 h 3148013"/>
              <a:gd name="connsiteX67" fmla="*/ 1255713 w 1428750"/>
              <a:gd name="connsiteY67" fmla="*/ 936625 h 3148013"/>
              <a:gd name="connsiteX68" fmla="*/ 1230312 w 1428750"/>
              <a:gd name="connsiteY68" fmla="*/ 955675 h 3148013"/>
              <a:gd name="connsiteX69" fmla="*/ 1230312 w 1428750"/>
              <a:gd name="connsiteY69" fmla="*/ 2940050 h 3148013"/>
              <a:gd name="connsiteX70" fmla="*/ 1223962 w 1428750"/>
              <a:gd name="connsiteY70" fmla="*/ 2982913 h 3148013"/>
              <a:gd name="connsiteX71" fmla="*/ 1212850 w 1428750"/>
              <a:gd name="connsiteY71" fmla="*/ 3016250 h 3148013"/>
              <a:gd name="connsiteX72" fmla="*/ 1211262 w 1428750"/>
              <a:gd name="connsiteY72" fmla="*/ 3021013 h 3148013"/>
              <a:gd name="connsiteX73" fmla="*/ 1189037 w 1428750"/>
              <a:gd name="connsiteY73" fmla="*/ 3055938 h 3148013"/>
              <a:gd name="connsiteX74" fmla="*/ 1169988 w 1428750"/>
              <a:gd name="connsiteY74" fmla="*/ 3076574 h 3148013"/>
              <a:gd name="connsiteX75" fmla="*/ 1169988 w 1428750"/>
              <a:gd name="connsiteY75" fmla="*/ 3076575 h 3148013"/>
              <a:gd name="connsiteX76" fmla="*/ 1158875 w 1428750"/>
              <a:gd name="connsiteY76" fmla="*/ 3087688 h 3148013"/>
              <a:gd name="connsiteX77" fmla="*/ 1123950 w 1428750"/>
              <a:gd name="connsiteY77" fmla="*/ 3111500 h 3148013"/>
              <a:gd name="connsiteX78" fmla="*/ 1123950 w 1428750"/>
              <a:gd name="connsiteY78" fmla="*/ 3111501 h 3148013"/>
              <a:gd name="connsiteX79" fmla="*/ 1123950 w 1428750"/>
              <a:gd name="connsiteY79" fmla="*/ 3113088 h 3148013"/>
              <a:gd name="connsiteX80" fmla="*/ 1082674 w 1428750"/>
              <a:gd name="connsiteY80" fmla="*/ 3132138 h 3148013"/>
              <a:gd name="connsiteX81" fmla="*/ 1081087 w 1428750"/>
              <a:gd name="connsiteY81" fmla="*/ 3132138 h 3148013"/>
              <a:gd name="connsiteX82" fmla="*/ 1081087 w 1428750"/>
              <a:gd name="connsiteY82" fmla="*/ 3132138 h 3148013"/>
              <a:gd name="connsiteX83" fmla="*/ 1038225 w 1428750"/>
              <a:gd name="connsiteY83" fmla="*/ 3144837 h 3148013"/>
              <a:gd name="connsiteX84" fmla="*/ 1038225 w 1428750"/>
              <a:gd name="connsiteY84" fmla="*/ 3144838 h 3148013"/>
              <a:gd name="connsiteX85" fmla="*/ 995363 w 1428750"/>
              <a:gd name="connsiteY85" fmla="*/ 3148013 h 3148013"/>
              <a:gd name="connsiteX86" fmla="*/ 995362 w 1428750"/>
              <a:gd name="connsiteY86" fmla="*/ 3148013 h 3148013"/>
              <a:gd name="connsiteX87" fmla="*/ 990600 w 1428750"/>
              <a:gd name="connsiteY87" fmla="*/ 3148013 h 3148013"/>
              <a:gd name="connsiteX88" fmla="*/ 952500 w 1428750"/>
              <a:gd name="connsiteY88" fmla="*/ 3148013 h 3148013"/>
              <a:gd name="connsiteX89" fmla="*/ 909638 w 1428750"/>
              <a:gd name="connsiteY89" fmla="*/ 3148013 h 3148013"/>
              <a:gd name="connsiteX90" fmla="*/ 909637 w 1428750"/>
              <a:gd name="connsiteY90" fmla="*/ 3148013 h 3148013"/>
              <a:gd name="connsiteX91" fmla="*/ 866775 w 1428750"/>
              <a:gd name="connsiteY91" fmla="*/ 3148013 h 3148013"/>
              <a:gd name="connsiteX92" fmla="*/ 822325 w 1428750"/>
              <a:gd name="connsiteY92" fmla="*/ 3148013 h 3148013"/>
              <a:gd name="connsiteX93" fmla="*/ 777875 w 1428750"/>
              <a:gd name="connsiteY93" fmla="*/ 3148013 h 3148013"/>
              <a:gd name="connsiteX94" fmla="*/ 735013 w 1428750"/>
              <a:gd name="connsiteY94" fmla="*/ 3148013 h 3148013"/>
              <a:gd name="connsiteX95" fmla="*/ 735012 w 1428750"/>
              <a:gd name="connsiteY95" fmla="*/ 3148013 h 3148013"/>
              <a:gd name="connsiteX96" fmla="*/ 692150 w 1428750"/>
              <a:gd name="connsiteY96" fmla="*/ 3148013 h 3148013"/>
              <a:gd name="connsiteX97" fmla="*/ 649288 w 1428750"/>
              <a:gd name="connsiteY97" fmla="*/ 3148013 h 3148013"/>
              <a:gd name="connsiteX98" fmla="*/ 649287 w 1428750"/>
              <a:gd name="connsiteY98" fmla="*/ 3148013 h 3148013"/>
              <a:gd name="connsiteX99" fmla="*/ 606425 w 1428750"/>
              <a:gd name="connsiteY99" fmla="*/ 3148013 h 3148013"/>
              <a:gd name="connsiteX100" fmla="*/ 563562 w 1428750"/>
              <a:gd name="connsiteY100" fmla="*/ 3148013 h 3148013"/>
              <a:gd name="connsiteX101" fmla="*/ 519113 w 1428750"/>
              <a:gd name="connsiteY101" fmla="*/ 3148013 h 3148013"/>
              <a:gd name="connsiteX102" fmla="*/ 519112 w 1428750"/>
              <a:gd name="connsiteY102" fmla="*/ 3148013 h 3148013"/>
              <a:gd name="connsiteX103" fmla="*/ 476250 w 1428750"/>
              <a:gd name="connsiteY103" fmla="*/ 3148013 h 3148013"/>
              <a:gd name="connsiteX104" fmla="*/ 431800 w 1428750"/>
              <a:gd name="connsiteY104" fmla="*/ 3148013 h 3148013"/>
              <a:gd name="connsiteX105" fmla="*/ 388938 w 1428750"/>
              <a:gd name="connsiteY105" fmla="*/ 3148013 h 3148013"/>
              <a:gd name="connsiteX106" fmla="*/ 388937 w 1428750"/>
              <a:gd name="connsiteY106" fmla="*/ 3148013 h 3148013"/>
              <a:gd name="connsiteX107" fmla="*/ 346075 w 1428750"/>
              <a:gd name="connsiteY107" fmla="*/ 3148013 h 3148013"/>
              <a:gd name="connsiteX108" fmla="*/ 303212 w 1428750"/>
              <a:gd name="connsiteY108" fmla="*/ 3148013 h 3148013"/>
              <a:gd name="connsiteX109" fmla="*/ 258763 w 1428750"/>
              <a:gd name="connsiteY109" fmla="*/ 3148013 h 3148013"/>
              <a:gd name="connsiteX110" fmla="*/ 258762 w 1428750"/>
              <a:gd name="connsiteY110" fmla="*/ 3148013 h 3148013"/>
              <a:gd name="connsiteX111" fmla="*/ 238125 w 1428750"/>
              <a:gd name="connsiteY111" fmla="*/ 3148013 h 3148013"/>
              <a:gd name="connsiteX112" fmla="*/ 215900 w 1428750"/>
              <a:gd name="connsiteY112" fmla="*/ 3146426 h 3148013"/>
              <a:gd name="connsiteX113" fmla="*/ 215900 w 1428750"/>
              <a:gd name="connsiteY113" fmla="*/ 3146425 h 3148013"/>
              <a:gd name="connsiteX114" fmla="*/ 190499 w 1428750"/>
              <a:gd name="connsiteY114" fmla="*/ 3144838 h 3148013"/>
              <a:gd name="connsiteX115" fmla="*/ 173037 w 1428750"/>
              <a:gd name="connsiteY115" fmla="*/ 3140075 h 3148013"/>
              <a:gd name="connsiteX116" fmla="*/ 173037 w 1428750"/>
              <a:gd name="connsiteY116" fmla="*/ 3140075 h 3148013"/>
              <a:gd name="connsiteX117" fmla="*/ 146050 w 1428750"/>
              <a:gd name="connsiteY117" fmla="*/ 3132138 h 3148013"/>
              <a:gd name="connsiteX118" fmla="*/ 130175 w 1428750"/>
              <a:gd name="connsiteY118" fmla="*/ 3124200 h 3148013"/>
              <a:gd name="connsiteX119" fmla="*/ 106362 w 1428750"/>
              <a:gd name="connsiteY119" fmla="*/ 3113088 h 3148013"/>
              <a:gd name="connsiteX120" fmla="*/ 85725 w 1428750"/>
              <a:gd name="connsiteY120" fmla="*/ 3100388 h 3148013"/>
              <a:gd name="connsiteX121" fmla="*/ 85725 w 1428750"/>
              <a:gd name="connsiteY121" fmla="*/ 3100387 h 3148013"/>
              <a:gd name="connsiteX122" fmla="*/ 69850 w 1428750"/>
              <a:gd name="connsiteY122" fmla="*/ 3087687 h 3148013"/>
              <a:gd name="connsiteX123" fmla="*/ 42862 w 1428750"/>
              <a:gd name="connsiteY123" fmla="*/ 3059112 h 3148013"/>
              <a:gd name="connsiteX124" fmla="*/ 42862 w 1428750"/>
              <a:gd name="connsiteY124" fmla="*/ 3059110 h 3148013"/>
              <a:gd name="connsiteX125" fmla="*/ 41275 w 1428750"/>
              <a:gd name="connsiteY125" fmla="*/ 3055937 h 3148013"/>
              <a:gd name="connsiteX126" fmla="*/ 19050 w 1428750"/>
              <a:gd name="connsiteY126" fmla="*/ 3021012 h 3148013"/>
              <a:gd name="connsiteX127" fmla="*/ 4762 w 1428750"/>
              <a:gd name="connsiteY127" fmla="*/ 2982912 h 3148013"/>
              <a:gd name="connsiteX128" fmla="*/ 0 w 1428750"/>
              <a:gd name="connsiteY128" fmla="*/ 2940050 h 3148013"/>
              <a:gd name="connsiteX129" fmla="*/ 0 w 1428750"/>
              <a:gd name="connsiteY129" fmla="*/ 1049337 h 3148013"/>
              <a:gd name="connsiteX130" fmla="*/ 0 w 1428750"/>
              <a:gd name="connsiteY130" fmla="*/ 209549 h 3148013"/>
              <a:gd name="connsiteX131" fmla="*/ 4762 w 1428750"/>
              <a:gd name="connsiteY131" fmla="*/ 166687 h 3148013"/>
              <a:gd name="connsiteX132" fmla="*/ 19050 w 1428750"/>
              <a:gd name="connsiteY132" fmla="*/ 128587 h 3148013"/>
              <a:gd name="connsiteX133" fmla="*/ 41275 w 1428750"/>
              <a:gd name="connsiteY133" fmla="*/ 92074 h 3148013"/>
              <a:gd name="connsiteX134" fmla="*/ 42862 w 1428750"/>
              <a:gd name="connsiteY134" fmla="*/ 90488 h 3148013"/>
              <a:gd name="connsiteX135" fmla="*/ 42862 w 1428750"/>
              <a:gd name="connsiteY135" fmla="*/ 90487 h 3148013"/>
              <a:gd name="connsiteX136" fmla="*/ 69850 w 1428750"/>
              <a:gd name="connsiteY136" fmla="*/ 60324 h 3148013"/>
              <a:gd name="connsiteX137" fmla="*/ 85725 w 1428750"/>
              <a:gd name="connsiteY137" fmla="*/ 49212 h 3148013"/>
              <a:gd name="connsiteX138" fmla="*/ 85725 w 1428750"/>
              <a:gd name="connsiteY138" fmla="*/ 49212 h 3148013"/>
              <a:gd name="connsiteX139" fmla="*/ 106362 w 1428750"/>
              <a:gd name="connsiteY139" fmla="*/ 34925 h 3148013"/>
              <a:gd name="connsiteX140" fmla="*/ 130175 w 1428750"/>
              <a:gd name="connsiteY140" fmla="*/ 25400 h 3148013"/>
              <a:gd name="connsiteX141" fmla="*/ 146050 w 1428750"/>
              <a:gd name="connsiteY141" fmla="*/ 15875 h 3148013"/>
              <a:gd name="connsiteX142" fmla="*/ 173037 w 1428750"/>
              <a:gd name="connsiteY142" fmla="*/ 9525 h 3148013"/>
              <a:gd name="connsiteX143" fmla="*/ 173037 w 1428750"/>
              <a:gd name="connsiteY143" fmla="*/ 9525 h 3148013"/>
              <a:gd name="connsiteX144" fmla="*/ 190499 w 1428750"/>
              <a:gd name="connsiteY144" fmla="*/ 4762 h 3148013"/>
              <a:gd name="connsiteX145" fmla="*/ 215900 w 1428750"/>
              <a:gd name="connsiteY145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428750" h="3148013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rgbClr val="FBDBC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9" name="任意多边形 168"/>
          <p:cNvSpPr/>
          <p:nvPr/>
        </p:nvSpPr>
        <p:spPr bwMode="auto">
          <a:xfrm>
            <a:off x="8910649" y="1735551"/>
            <a:ext cx="1170755" cy="2999495"/>
          </a:xfrm>
          <a:custGeom>
            <a:avLst/>
            <a:gdLst>
              <a:gd name="connsiteX0" fmla="*/ 239712 w 1228725"/>
              <a:gd name="connsiteY0" fmla="*/ 0 h 3148013"/>
              <a:gd name="connsiteX1" fmla="*/ 252412 w 1228725"/>
              <a:gd name="connsiteY1" fmla="*/ 0 h 3148013"/>
              <a:gd name="connsiteX2" fmla="*/ 296862 w 1228725"/>
              <a:gd name="connsiteY2" fmla="*/ 0 h 3148013"/>
              <a:gd name="connsiteX3" fmla="*/ 339725 w 1228725"/>
              <a:gd name="connsiteY3" fmla="*/ 0 h 3148013"/>
              <a:gd name="connsiteX4" fmla="*/ 381000 w 1228725"/>
              <a:gd name="connsiteY4" fmla="*/ 0 h 3148013"/>
              <a:gd name="connsiteX5" fmla="*/ 423862 w 1228725"/>
              <a:gd name="connsiteY5" fmla="*/ 0 h 3148013"/>
              <a:gd name="connsiteX6" fmla="*/ 423863 w 1228725"/>
              <a:gd name="connsiteY6" fmla="*/ 0 h 3148013"/>
              <a:gd name="connsiteX7" fmla="*/ 465137 w 1228725"/>
              <a:gd name="connsiteY7" fmla="*/ 0 h 3148013"/>
              <a:gd name="connsiteX8" fmla="*/ 508000 w 1228725"/>
              <a:gd name="connsiteY8" fmla="*/ 0 h 3148013"/>
              <a:gd name="connsiteX9" fmla="*/ 550862 w 1228725"/>
              <a:gd name="connsiteY9" fmla="*/ 0 h 3148013"/>
              <a:gd name="connsiteX10" fmla="*/ 550863 w 1228725"/>
              <a:gd name="connsiteY10" fmla="*/ 0 h 3148013"/>
              <a:gd name="connsiteX11" fmla="*/ 592137 w 1228725"/>
              <a:gd name="connsiteY11" fmla="*/ 0 h 3148013"/>
              <a:gd name="connsiteX12" fmla="*/ 635000 w 1228725"/>
              <a:gd name="connsiteY12" fmla="*/ 0 h 3148013"/>
              <a:gd name="connsiteX13" fmla="*/ 676275 w 1228725"/>
              <a:gd name="connsiteY13" fmla="*/ 0 h 3148013"/>
              <a:gd name="connsiteX14" fmla="*/ 720725 w 1228725"/>
              <a:gd name="connsiteY14" fmla="*/ 0 h 3148013"/>
              <a:gd name="connsiteX15" fmla="*/ 763587 w 1228725"/>
              <a:gd name="connsiteY15" fmla="*/ 0 h 3148013"/>
              <a:gd name="connsiteX16" fmla="*/ 763588 w 1228725"/>
              <a:gd name="connsiteY16" fmla="*/ 0 h 3148013"/>
              <a:gd name="connsiteX17" fmla="*/ 804862 w 1228725"/>
              <a:gd name="connsiteY17" fmla="*/ 0 h 3148013"/>
              <a:gd name="connsiteX18" fmla="*/ 847725 w 1228725"/>
              <a:gd name="connsiteY18" fmla="*/ 0 h 3148013"/>
              <a:gd name="connsiteX19" fmla="*/ 889000 w 1228725"/>
              <a:gd name="connsiteY19" fmla="*/ 0 h 3148013"/>
              <a:gd name="connsiteX20" fmla="*/ 931862 w 1228725"/>
              <a:gd name="connsiteY20" fmla="*/ 0 h 3148013"/>
              <a:gd name="connsiteX21" fmla="*/ 931863 w 1228725"/>
              <a:gd name="connsiteY21" fmla="*/ 0 h 3148013"/>
              <a:gd name="connsiteX22" fmla="*/ 974725 w 1228725"/>
              <a:gd name="connsiteY22" fmla="*/ 0 h 3148013"/>
              <a:gd name="connsiteX23" fmla="*/ 989013 w 1228725"/>
              <a:gd name="connsiteY23" fmla="*/ 0 h 3148013"/>
              <a:gd name="connsiteX24" fmla="*/ 1016000 w 1228725"/>
              <a:gd name="connsiteY24" fmla="*/ 3175 h 3148013"/>
              <a:gd name="connsiteX25" fmla="*/ 1036638 w 1228725"/>
              <a:gd name="connsiteY25" fmla="*/ 4762 h 3148013"/>
              <a:gd name="connsiteX26" fmla="*/ 1058862 w 1228725"/>
              <a:gd name="connsiteY26" fmla="*/ 11112 h 3148013"/>
              <a:gd name="connsiteX27" fmla="*/ 1058862 w 1228725"/>
              <a:gd name="connsiteY27" fmla="*/ 11112 h 3148013"/>
              <a:gd name="connsiteX28" fmla="*/ 1081087 w 1228725"/>
              <a:gd name="connsiteY28" fmla="*/ 15874 h 3148013"/>
              <a:gd name="connsiteX29" fmla="*/ 1100137 w 1228725"/>
              <a:gd name="connsiteY29" fmla="*/ 25399 h 3148013"/>
              <a:gd name="connsiteX30" fmla="*/ 1100137 w 1228725"/>
              <a:gd name="connsiteY30" fmla="*/ 25400 h 3148013"/>
              <a:gd name="connsiteX31" fmla="*/ 1123949 w 1228725"/>
              <a:gd name="connsiteY31" fmla="*/ 34925 h 3148013"/>
              <a:gd name="connsiteX32" fmla="*/ 1144587 w 1228725"/>
              <a:gd name="connsiteY32" fmla="*/ 50800 h 3148013"/>
              <a:gd name="connsiteX33" fmla="*/ 1158875 w 1228725"/>
              <a:gd name="connsiteY33" fmla="*/ 60325 h 3148013"/>
              <a:gd name="connsiteX34" fmla="*/ 1187450 w 1228725"/>
              <a:gd name="connsiteY34" fmla="*/ 90488 h 3148013"/>
              <a:gd name="connsiteX35" fmla="*/ 1187450 w 1228725"/>
              <a:gd name="connsiteY35" fmla="*/ 90487 h 3148013"/>
              <a:gd name="connsiteX36" fmla="*/ 1189037 w 1228725"/>
              <a:gd name="connsiteY36" fmla="*/ 92075 h 3148013"/>
              <a:gd name="connsiteX37" fmla="*/ 1209675 w 1228725"/>
              <a:gd name="connsiteY37" fmla="*/ 128587 h 3148013"/>
              <a:gd name="connsiteX38" fmla="*/ 1222375 w 1228725"/>
              <a:gd name="connsiteY38" fmla="*/ 166687 h 3148013"/>
              <a:gd name="connsiteX39" fmla="*/ 1228725 w 1228725"/>
              <a:gd name="connsiteY39" fmla="*/ 209550 h 3148013"/>
              <a:gd name="connsiteX40" fmla="*/ 1228725 w 1228725"/>
              <a:gd name="connsiteY40" fmla="*/ 2940050 h 3148013"/>
              <a:gd name="connsiteX41" fmla="*/ 1222375 w 1228725"/>
              <a:gd name="connsiteY41" fmla="*/ 2982912 h 3148013"/>
              <a:gd name="connsiteX42" fmla="*/ 1209675 w 1228725"/>
              <a:gd name="connsiteY42" fmla="*/ 3021012 h 3148013"/>
              <a:gd name="connsiteX43" fmla="*/ 1189037 w 1228725"/>
              <a:gd name="connsiteY43" fmla="*/ 3055937 h 3148013"/>
              <a:gd name="connsiteX44" fmla="*/ 1187450 w 1228725"/>
              <a:gd name="connsiteY44" fmla="*/ 3059112 h 3148013"/>
              <a:gd name="connsiteX45" fmla="*/ 1187450 w 1228725"/>
              <a:gd name="connsiteY45" fmla="*/ 3059113 h 3148013"/>
              <a:gd name="connsiteX46" fmla="*/ 1158875 w 1228725"/>
              <a:gd name="connsiteY46" fmla="*/ 3087688 h 3148013"/>
              <a:gd name="connsiteX47" fmla="*/ 1144587 w 1228725"/>
              <a:gd name="connsiteY47" fmla="*/ 3097213 h 3148013"/>
              <a:gd name="connsiteX48" fmla="*/ 1144587 w 1228725"/>
              <a:gd name="connsiteY48" fmla="*/ 3097213 h 3148013"/>
              <a:gd name="connsiteX49" fmla="*/ 1123949 w 1228725"/>
              <a:gd name="connsiteY49" fmla="*/ 3113088 h 3148013"/>
              <a:gd name="connsiteX50" fmla="*/ 1100137 w 1228725"/>
              <a:gd name="connsiteY50" fmla="*/ 3124200 h 3148013"/>
              <a:gd name="connsiteX51" fmla="*/ 1081087 w 1228725"/>
              <a:gd name="connsiteY51" fmla="*/ 3132138 h 3148013"/>
              <a:gd name="connsiteX52" fmla="*/ 1058863 w 1228725"/>
              <a:gd name="connsiteY52" fmla="*/ 3136900 h 3148013"/>
              <a:gd name="connsiteX53" fmla="*/ 1036638 w 1228725"/>
              <a:gd name="connsiteY53" fmla="*/ 3144838 h 3148013"/>
              <a:gd name="connsiteX54" fmla="*/ 1016000 w 1228725"/>
              <a:gd name="connsiteY54" fmla="*/ 3146425 h 3148013"/>
              <a:gd name="connsiteX55" fmla="*/ 1016000 w 1228725"/>
              <a:gd name="connsiteY55" fmla="*/ 3146426 h 3148013"/>
              <a:gd name="connsiteX56" fmla="*/ 989013 w 1228725"/>
              <a:gd name="connsiteY56" fmla="*/ 3148013 h 3148013"/>
              <a:gd name="connsiteX57" fmla="*/ 974725 w 1228725"/>
              <a:gd name="connsiteY57" fmla="*/ 3148013 h 3148013"/>
              <a:gd name="connsiteX58" fmla="*/ 931863 w 1228725"/>
              <a:gd name="connsiteY58" fmla="*/ 3148013 h 3148013"/>
              <a:gd name="connsiteX59" fmla="*/ 931862 w 1228725"/>
              <a:gd name="connsiteY59" fmla="*/ 3148013 h 3148013"/>
              <a:gd name="connsiteX60" fmla="*/ 889000 w 1228725"/>
              <a:gd name="connsiteY60" fmla="*/ 3148013 h 3148013"/>
              <a:gd name="connsiteX61" fmla="*/ 847725 w 1228725"/>
              <a:gd name="connsiteY61" fmla="*/ 3148013 h 3148013"/>
              <a:gd name="connsiteX62" fmla="*/ 804862 w 1228725"/>
              <a:gd name="connsiteY62" fmla="*/ 3148013 h 3148013"/>
              <a:gd name="connsiteX63" fmla="*/ 763588 w 1228725"/>
              <a:gd name="connsiteY63" fmla="*/ 3148013 h 3148013"/>
              <a:gd name="connsiteX64" fmla="*/ 763587 w 1228725"/>
              <a:gd name="connsiteY64" fmla="*/ 3148013 h 3148013"/>
              <a:gd name="connsiteX65" fmla="*/ 720725 w 1228725"/>
              <a:gd name="connsiteY65" fmla="*/ 3148013 h 3148013"/>
              <a:gd name="connsiteX66" fmla="*/ 676275 w 1228725"/>
              <a:gd name="connsiteY66" fmla="*/ 3148013 h 3148013"/>
              <a:gd name="connsiteX67" fmla="*/ 635000 w 1228725"/>
              <a:gd name="connsiteY67" fmla="*/ 3148013 h 3148013"/>
              <a:gd name="connsiteX68" fmla="*/ 592137 w 1228725"/>
              <a:gd name="connsiteY68" fmla="*/ 3148013 h 3148013"/>
              <a:gd name="connsiteX69" fmla="*/ 550863 w 1228725"/>
              <a:gd name="connsiteY69" fmla="*/ 3148013 h 3148013"/>
              <a:gd name="connsiteX70" fmla="*/ 550862 w 1228725"/>
              <a:gd name="connsiteY70" fmla="*/ 3148013 h 3148013"/>
              <a:gd name="connsiteX71" fmla="*/ 508000 w 1228725"/>
              <a:gd name="connsiteY71" fmla="*/ 3148013 h 3148013"/>
              <a:gd name="connsiteX72" fmla="*/ 465137 w 1228725"/>
              <a:gd name="connsiteY72" fmla="*/ 3148013 h 3148013"/>
              <a:gd name="connsiteX73" fmla="*/ 423863 w 1228725"/>
              <a:gd name="connsiteY73" fmla="*/ 3148013 h 3148013"/>
              <a:gd name="connsiteX74" fmla="*/ 423862 w 1228725"/>
              <a:gd name="connsiteY74" fmla="*/ 3148013 h 3148013"/>
              <a:gd name="connsiteX75" fmla="*/ 381000 w 1228725"/>
              <a:gd name="connsiteY75" fmla="*/ 3148013 h 3148013"/>
              <a:gd name="connsiteX76" fmla="*/ 339725 w 1228725"/>
              <a:gd name="connsiteY76" fmla="*/ 3148013 h 3148013"/>
              <a:gd name="connsiteX77" fmla="*/ 296862 w 1228725"/>
              <a:gd name="connsiteY77" fmla="*/ 3148013 h 3148013"/>
              <a:gd name="connsiteX78" fmla="*/ 252412 w 1228725"/>
              <a:gd name="connsiteY78" fmla="*/ 3148013 h 3148013"/>
              <a:gd name="connsiteX79" fmla="*/ 239712 w 1228725"/>
              <a:gd name="connsiteY79" fmla="*/ 3148013 h 3148013"/>
              <a:gd name="connsiteX80" fmla="*/ 211137 w 1228725"/>
              <a:gd name="connsiteY80" fmla="*/ 3146426 h 3148013"/>
              <a:gd name="connsiteX81" fmla="*/ 211137 w 1228725"/>
              <a:gd name="connsiteY81" fmla="*/ 3146425 h 3148013"/>
              <a:gd name="connsiteX82" fmla="*/ 190500 w 1228725"/>
              <a:gd name="connsiteY82" fmla="*/ 3144838 h 3148013"/>
              <a:gd name="connsiteX83" fmla="*/ 168275 w 1228725"/>
              <a:gd name="connsiteY83" fmla="*/ 3136900 h 3148013"/>
              <a:gd name="connsiteX84" fmla="*/ 146049 w 1228725"/>
              <a:gd name="connsiteY84" fmla="*/ 3132138 h 3148013"/>
              <a:gd name="connsiteX85" fmla="*/ 125412 w 1228725"/>
              <a:gd name="connsiteY85" fmla="*/ 3124200 h 3148013"/>
              <a:gd name="connsiteX86" fmla="*/ 104774 w 1228725"/>
              <a:gd name="connsiteY86" fmla="*/ 3113088 h 3148013"/>
              <a:gd name="connsiteX87" fmla="*/ 84137 w 1228725"/>
              <a:gd name="connsiteY87" fmla="*/ 3097213 h 3148013"/>
              <a:gd name="connsiteX88" fmla="*/ 68263 w 1228725"/>
              <a:gd name="connsiteY88" fmla="*/ 3087688 h 3148013"/>
              <a:gd name="connsiteX89" fmla="*/ 41275 w 1228725"/>
              <a:gd name="connsiteY89" fmla="*/ 3059113 h 3148013"/>
              <a:gd name="connsiteX90" fmla="*/ 41275 w 1228725"/>
              <a:gd name="connsiteY90" fmla="*/ 3059112 h 3148013"/>
              <a:gd name="connsiteX91" fmla="*/ 39687 w 1228725"/>
              <a:gd name="connsiteY91" fmla="*/ 3055937 h 3148013"/>
              <a:gd name="connsiteX92" fmla="*/ 19050 w 1228725"/>
              <a:gd name="connsiteY92" fmla="*/ 3021012 h 3148013"/>
              <a:gd name="connsiteX93" fmla="*/ 3175 w 1228725"/>
              <a:gd name="connsiteY93" fmla="*/ 2982912 h 3148013"/>
              <a:gd name="connsiteX94" fmla="*/ 0 w 1228725"/>
              <a:gd name="connsiteY94" fmla="*/ 2940050 h 3148013"/>
              <a:gd name="connsiteX95" fmla="*/ 0 w 1228725"/>
              <a:gd name="connsiteY95" fmla="*/ 209550 h 3148013"/>
              <a:gd name="connsiteX96" fmla="*/ 3175 w 1228725"/>
              <a:gd name="connsiteY96" fmla="*/ 166687 h 3148013"/>
              <a:gd name="connsiteX97" fmla="*/ 19050 w 1228725"/>
              <a:gd name="connsiteY97" fmla="*/ 128587 h 3148013"/>
              <a:gd name="connsiteX98" fmla="*/ 39687 w 1228725"/>
              <a:gd name="connsiteY98" fmla="*/ 92075 h 3148013"/>
              <a:gd name="connsiteX99" fmla="*/ 41275 w 1228725"/>
              <a:gd name="connsiteY99" fmla="*/ 90487 h 3148013"/>
              <a:gd name="connsiteX100" fmla="*/ 41275 w 1228725"/>
              <a:gd name="connsiteY100" fmla="*/ 90488 h 3148013"/>
              <a:gd name="connsiteX101" fmla="*/ 68263 w 1228725"/>
              <a:gd name="connsiteY101" fmla="*/ 60325 h 3148013"/>
              <a:gd name="connsiteX102" fmla="*/ 84137 w 1228725"/>
              <a:gd name="connsiteY102" fmla="*/ 50801 h 3148013"/>
              <a:gd name="connsiteX103" fmla="*/ 84137 w 1228725"/>
              <a:gd name="connsiteY103" fmla="*/ 50800 h 3148013"/>
              <a:gd name="connsiteX104" fmla="*/ 104774 w 1228725"/>
              <a:gd name="connsiteY104" fmla="*/ 34925 h 3148013"/>
              <a:gd name="connsiteX105" fmla="*/ 125412 w 1228725"/>
              <a:gd name="connsiteY105" fmla="*/ 25400 h 3148013"/>
              <a:gd name="connsiteX106" fmla="*/ 125412 w 1228725"/>
              <a:gd name="connsiteY106" fmla="*/ 25399 h 3148013"/>
              <a:gd name="connsiteX107" fmla="*/ 146049 w 1228725"/>
              <a:gd name="connsiteY107" fmla="*/ 15874 h 3148013"/>
              <a:gd name="connsiteX108" fmla="*/ 168275 w 1228725"/>
              <a:gd name="connsiteY108" fmla="*/ 11112 h 3148013"/>
              <a:gd name="connsiteX109" fmla="*/ 168275 w 1228725"/>
              <a:gd name="connsiteY109" fmla="*/ 11112 h 3148013"/>
              <a:gd name="connsiteX110" fmla="*/ 190500 w 1228725"/>
              <a:gd name="connsiteY110" fmla="*/ 4762 h 3148013"/>
              <a:gd name="connsiteX111" fmla="*/ 211137 w 1228725"/>
              <a:gd name="connsiteY111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28725" h="3148013">
                <a:moveTo>
                  <a:pt x="239712" y="0"/>
                </a:moveTo>
                <a:lnTo>
                  <a:pt x="252412" y="0"/>
                </a:lnTo>
                <a:lnTo>
                  <a:pt x="296862" y="0"/>
                </a:lnTo>
                <a:lnTo>
                  <a:pt x="339725" y="0"/>
                </a:lnTo>
                <a:lnTo>
                  <a:pt x="381000" y="0"/>
                </a:lnTo>
                <a:lnTo>
                  <a:pt x="423862" y="0"/>
                </a:lnTo>
                <a:lnTo>
                  <a:pt x="423863" y="0"/>
                </a:lnTo>
                <a:lnTo>
                  <a:pt x="465137" y="0"/>
                </a:lnTo>
                <a:lnTo>
                  <a:pt x="508000" y="0"/>
                </a:lnTo>
                <a:lnTo>
                  <a:pt x="550862" y="0"/>
                </a:lnTo>
                <a:lnTo>
                  <a:pt x="550863" y="0"/>
                </a:lnTo>
                <a:lnTo>
                  <a:pt x="592137" y="0"/>
                </a:lnTo>
                <a:lnTo>
                  <a:pt x="635000" y="0"/>
                </a:lnTo>
                <a:lnTo>
                  <a:pt x="676275" y="0"/>
                </a:lnTo>
                <a:lnTo>
                  <a:pt x="720725" y="0"/>
                </a:lnTo>
                <a:lnTo>
                  <a:pt x="763587" y="0"/>
                </a:lnTo>
                <a:lnTo>
                  <a:pt x="763588" y="0"/>
                </a:lnTo>
                <a:lnTo>
                  <a:pt x="804862" y="0"/>
                </a:lnTo>
                <a:lnTo>
                  <a:pt x="847725" y="0"/>
                </a:lnTo>
                <a:lnTo>
                  <a:pt x="889000" y="0"/>
                </a:lnTo>
                <a:lnTo>
                  <a:pt x="931862" y="0"/>
                </a:lnTo>
                <a:lnTo>
                  <a:pt x="931863" y="0"/>
                </a:lnTo>
                <a:lnTo>
                  <a:pt x="974725" y="0"/>
                </a:lnTo>
                <a:lnTo>
                  <a:pt x="989013" y="0"/>
                </a:lnTo>
                <a:lnTo>
                  <a:pt x="1016000" y="3175"/>
                </a:lnTo>
                <a:lnTo>
                  <a:pt x="1036638" y="4762"/>
                </a:lnTo>
                <a:lnTo>
                  <a:pt x="1058862" y="11112"/>
                </a:lnTo>
                <a:lnTo>
                  <a:pt x="1058862" y="11112"/>
                </a:lnTo>
                <a:lnTo>
                  <a:pt x="1081087" y="15874"/>
                </a:lnTo>
                <a:lnTo>
                  <a:pt x="1100137" y="25399"/>
                </a:lnTo>
                <a:lnTo>
                  <a:pt x="1100137" y="25400"/>
                </a:lnTo>
                <a:lnTo>
                  <a:pt x="1123949" y="34925"/>
                </a:lnTo>
                <a:lnTo>
                  <a:pt x="1144587" y="50800"/>
                </a:lnTo>
                <a:lnTo>
                  <a:pt x="1158875" y="60325"/>
                </a:lnTo>
                <a:lnTo>
                  <a:pt x="1187450" y="90488"/>
                </a:lnTo>
                <a:lnTo>
                  <a:pt x="1187450" y="90487"/>
                </a:lnTo>
                <a:lnTo>
                  <a:pt x="1189037" y="92075"/>
                </a:lnTo>
                <a:lnTo>
                  <a:pt x="1209675" y="128587"/>
                </a:lnTo>
                <a:lnTo>
                  <a:pt x="1222375" y="166687"/>
                </a:lnTo>
                <a:lnTo>
                  <a:pt x="1228725" y="209550"/>
                </a:lnTo>
                <a:lnTo>
                  <a:pt x="1228725" y="2940050"/>
                </a:lnTo>
                <a:lnTo>
                  <a:pt x="1222375" y="2982912"/>
                </a:lnTo>
                <a:lnTo>
                  <a:pt x="1209675" y="3021012"/>
                </a:lnTo>
                <a:lnTo>
                  <a:pt x="1189037" y="3055937"/>
                </a:lnTo>
                <a:lnTo>
                  <a:pt x="1187450" y="3059112"/>
                </a:lnTo>
                <a:lnTo>
                  <a:pt x="1187450" y="3059113"/>
                </a:lnTo>
                <a:lnTo>
                  <a:pt x="1158875" y="3087688"/>
                </a:lnTo>
                <a:lnTo>
                  <a:pt x="1144587" y="3097213"/>
                </a:lnTo>
                <a:lnTo>
                  <a:pt x="1144587" y="3097213"/>
                </a:lnTo>
                <a:lnTo>
                  <a:pt x="1123949" y="3113088"/>
                </a:lnTo>
                <a:lnTo>
                  <a:pt x="1100137" y="3124200"/>
                </a:lnTo>
                <a:lnTo>
                  <a:pt x="1081087" y="3132138"/>
                </a:lnTo>
                <a:lnTo>
                  <a:pt x="1058863" y="3136900"/>
                </a:lnTo>
                <a:lnTo>
                  <a:pt x="1036638" y="3144838"/>
                </a:lnTo>
                <a:lnTo>
                  <a:pt x="1016000" y="3146425"/>
                </a:lnTo>
                <a:lnTo>
                  <a:pt x="1016000" y="3146426"/>
                </a:lnTo>
                <a:lnTo>
                  <a:pt x="989013" y="3148013"/>
                </a:lnTo>
                <a:lnTo>
                  <a:pt x="974725" y="3148013"/>
                </a:lnTo>
                <a:lnTo>
                  <a:pt x="931863" y="3148013"/>
                </a:lnTo>
                <a:lnTo>
                  <a:pt x="931862" y="3148013"/>
                </a:lnTo>
                <a:lnTo>
                  <a:pt x="889000" y="3148013"/>
                </a:lnTo>
                <a:lnTo>
                  <a:pt x="847725" y="3148013"/>
                </a:lnTo>
                <a:lnTo>
                  <a:pt x="804862" y="3148013"/>
                </a:lnTo>
                <a:lnTo>
                  <a:pt x="763588" y="3148013"/>
                </a:lnTo>
                <a:lnTo>
                  <a:pt x="763587" y="3148013"/>
                </a:lnTo>
                <a:lnTo>
                  <a:pt x="720725" y="3148013"/>
                </a:lnTo>
                <a:lnTo>
                  <a:pt x="676275" y="3148013"/>
                </a:lnTo>
                <a:lnTo>
                  <a:pt x="635000" y="3148013"/>
                </a:lnTo>
                <a:lnTo>
                  <a:pt x="592137" y="3148013"/>
                </a:lnTo>
                <a:lnTo>
                  <a:pt x="550863" y="3148013"/>
                </a:lnTo>
                <a:lnTo>
                  <a:pt x="550862" y="3148013"/>
                </a:lnTo>
                <a:lnTo>
                  <a:pt x="508000" y="3148013"/>
                </a:lnTo>
                <a:lnTo>
                  <a:pt x="465137" y="3148013"/>
                </a:lnTo>
                <a:lnTo>
                  <a:pt x="423863" y="3148013"/>
                </a:lnTo>
                <a:lnTo>
                  <a:pt x="423862" y="3148013"/>
                </a:lnTo>
                <a:lnTo>
                  <a:pt x="381000" y="3148013"/>
                </a:lnTo>
                <a:lnTo>
                  <a:pt x="339725" y="3148013"/>
                </a:lnTo>
                <a:lnTo>
                  <a:pt x="296862" y="3148013"/>
                </a:lnTo>
                <a:lnTo>
                  <a:pt x="252412" y="3148013"/>
                </a:lnTo>
                <a:lnTo>
                  <a:pt x="239712" y="3148013"/>
                </a:lnTo>
                <a:lnTo>
                  <a:pt x="211137" y="3146426"/>
                </a:lnTo>
                <a:lnTo>
                  <a:pt x="211137" y="3146425"/>
                </a:lnTo>
                <a:lnTo>
                  <a:pt x="190500" y="3144838"/>
                </a:lnTo>
                <a:lnTo>
                  <a:pt x="168275" y="3136900"/>
                </a:lnTo>
                <a:lnTo>
                  <a:pt x="146049" y="3132138"/>
                </a:lnTo>
                <a:lnTo>
                  <a:pt x="125412" y="3124200"/>
                </a:lnTo>
                <a:lnTo>
                  <a:pt x="104774" y="3113088"/>
                </a:lnTo>
                <a:lnTo>
                  <a:pt x="84137" y="3097213"/>
                </a:lnTo>
                <a:lnTo>
                  <a:pt x="68263" y="3087688"/>
                </a:lnTo>
                <a:lnTo>
                  <a:pt x="41275" y="3059113"/>
                </a:lnTo>
                <a:lnTo>
                  <a:pt x="41275" y="3059112"/>
                </a:lnTo>
                <a:lnTo>
                  <a:pt x="39687" y="3055937"/>
                </a:lnTo>
                <a:lnTo>
                  <a:pt x="19050" y="3021012"/>
                </a:lnTo>
                <a:lnTo>
                  <a:pt x="3175" y="2982912"/>
                </a:lnTo>
                <a:lnTo>
                  <a:pt x="0" y="2940050"/>
                </a:lnTo>
                <a:lnTo>
                  <a:pt x="0" y="209550"/>
                </a:lnTo>
                <a:lnTo>
                  <a:pt x="3175" y="166687"/>
                </a:lnTo>
                <a:lnTo>
                  <a:pt x="19050" y="128587"/>
                </a:lnTo>
                <a:lnTo>
                  <a:pt x="39687" y="92075"/>
                </a:lnTo>
                <a:lnTo>
                  <a:pt x="41275" y="90487"/>
                </a:lnTo>
                <a:lnTo>
                  <a:pt x="41275" y="90488"/>
                </a:lnTo>
                <a:lnTo>
                  <a:pt x="68263" y="60325"/>
                </a:lnTo>
                <a:lnTo>
                  <a:pt x="84137" y="50801"/>
                </a:lnTo>
                <a:lnTo>
                  <a:pt x="84137" y="50800"/>
                </a:lnTo>
                <a:lnTo>
                  <a:pt x="104774" y="34925"/>
                </a:lnTo>
                <a:lnTo>
                  <a:pt x="125412" y="25400"/>
                </a:lnTo>
                <a:lnTo>
                  <a:pt x="125412" y="25399"/>
                </a:lnTo>
                <a:lnTo>
                  <a:pt x="146049" y="15874"/>
                </a:lnTo>
                <a:lnTo>
                  <a:pt x="168275" y="11112"/>
                </a:lnTo>
                <a:lnTo>
                  <a:pt x="168275" y="11112"/>
                </a:lnTo>
                <a:lnTo>
                  <a:pt x="190500" y="4762"/>
                </a:lnTo>
                <a:lnTo>
                  <a:pt x="211137" y="3175"/>
                </a:lnTo>
                <a:close/>
              </a:path>
            </a:pathLst>
          </a:custGeom>
          <a:solidFill>
            <a:srgbClr val="FBDBC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9" name="任意多边形 198"/>
          <p:cNvSpPr>
            <a:spLocks noChangeArrowheads="1"/>
          </p:cNvSpPr>
          <p:nvPr/>
        </p:nvSpPr>
        <p:spPr bwMode="auto">
          <a:xfrm>
            <a:off x="6895829" y="1735551"/>
            <a:ext cx="1362857" cy="2999495"/>
          </a:xfrm>
          <a:custGeom>
            <a:avLst/>
            <a:gdLst>
              <a:gd name="connsiteX0" fmla="*/ 1428750 w 1430338"/>
              <a:gd name="connsiteY0" fmla="*/ 787400 h 3148013"/>
              <a:gd name="connsiteX1" fmla="*/ 1430338 w 1430338"/>
              <a:gd name="connsiteY1" fmla="*/ 787400 h 3148013"/>
              <a:gd name="connsiteX2" fmla="*/ 1430338 w 1430338"/>
              <a:gd name="connsiteY2" fmla="*/ 788988 h 3148013"/>
              <a:gd name="connsiteX3" fmla="*/ 1428750 w 1430338"/>
              <a:gd name="connsiteY3" fmla="*/ 788988 h 3148013"/>
              <a:gd name="connsiteX4" fmla="*/ 239712 w 1430338"/>
              <a:gd name="connsiteY4" fmla="*/ 0 h 3148013"/>
              <a:gd name="connsiteX5" fmla="*/ 260350 w 1430338"/>
              <a:gd name="connsiteY5" fmla="*/ 0 h 3148013"/>
              <a:gd name="connsiteX6" fmla="*/ 303212 w 1430338"/>
              <a:gd name="connsiteY6" fmla="*/ 0 h 3148013"/>
              <a:gd name="connsiteX7" fmla="*/ 303213 w 1430338"/>
              <a:gd name="connsiteY7" fmla="*/ 0 h 3148013"/>
              <a:gd name="connsiteX8" fmla="*/ 346075 w 1430338"/>
              <a:gd name="connsiteY8" fmla="*/ 0 h 3148013"/>
              <a:gd name="connsiteX9" fmla="*/ 392112 w 1430338"/>
              <a:gd name="connsiteY9" fmla="*/ 0 h 3148013"/>
              <a:gd name="connsiteX10" fmla="*/ 392113 w 1430338"/>
              <a:gd name="connsiteY10" fmla="*/ 0 h 3148013"/>
              <a:gd name="connsiteX11" fmla="*/ 434975 w 1430338"/>
              <a:gd name="connsiteY11" fmla="*/ 0 h 3148013"/>
              <a:gd name="connsiteX12" fmla="*/ 477837 w 1430338"/>
              <a:gd name="connsiteY12" fmla="*/ 0 h 3148013"/>
              <a:gd name="connsiteX13" fmla="*/ 477838 w 1430338"/>
              <a:gd name="connsiteY13" fmla="*/ 0 h 3148013"/>
              <a:gd name="connsiteX14" fmla="*/ 520700 w 1430338"/>
              <a:gd name="connsiteY14" fmla="*/ 0 h 3148013"/>
              <a:gd name="connsiteX15" fmla="*/ 563562 w 1430338"/>
              <a:gd name="connsiteY15" fmla="*/ 0 h 3148013"/>
              <a:gd name="connsiteX16" fmla="*/ 563563 w 1430338"/>
              <a:gd name="connsiteY16" fmla="*/ 0 h 3148013"/>
              <a:gd name="connsiteX17" fmla="*/ 606425 w 1430338"/>
              <a:gd name="connsiteY17" fmla="*/ 0 h 3148013"/>
              <a:gd name="connsiteX18" fmla="*/ 649287 w 1430338"/>
              <a:gd name="connsiteY18" fmla="*/ 0 h 3148013"/>
              <a:gd name="connsiteX19" fmla="*/ 649288 w 1430338"/>
              <a:gd name="connsiteY19" fmla="*/ 0 h 3148013"/>
              <a:gd name="connsiteX20" fmla="*/ 693737 w 1430338"/>
              <a:gd name="connsiteY20" fmla="*/ 0 h 3148013"/>
              <a:gd name="connsiteX21" fmla="*/ 738187 w 1430338"/>
              <a:gd name="connsiteY21" fmla="*/ 0 h 3148013"/>
              <a:gd name="connsiteX22" fmla="*/ 781050 w 1430338"/>
              <a:gd name="connsiteY22" fmla="*/ 0 h 3148013"/>
              <a:gd name="connsiteX23" fmla="*/ 823912 w 1430338"/>
              <a:gd name="connsiteY23" fmla="*/ 0 h 3148013"/>
              <a:gd name="connsiteX24" fmla="*/ 823913 w 1430338"/>
              <a:gd name="connsiteY24" fmla="*/ 0 h 3148013"/>
              <a:gd name="connsiteX25" fmla="*/ 866775 w 1430338"/>
              <a:gd name="connsiteY25" fmla="*/ 0 h 3148013"/>
              <a:gd name="connsiteX26" fmla="*/ 909637 w 1430338"/>
              <a:gd name="connsiteY26" fmla="*/ 0 h 3148013"/>
              <a:gd name="connsiteX27" fmla="*/ 909638 w 1430338"/>
              <a:gd name="connsiteY27" fmla="*/ 0 h 3148013"/>
              <a:gd name="connsiteX28" fmla="*/ 952500 w 1430338"/>
              <a:gd name="connsiteY28" fmla="*/ 0 h 3148013"/>
              <a:gd name="connsiteX29" fmla="*/ 990600 w 1430338"/>
              <a:gd name="connsiteY29" fmla="*/ 0 h 3148013"/>
              <a:gd name="connsiteX30" fmla="*/ 996950 w 1430338"/>
              <a:gd name="connsiteY30" fmla="*/ 0 h 3148013"/>
              <a:gd name="connsiteX31" fmla="*/ 1039812 w 1430338"/>
              <a:gd name="connsiteY31" fmla="*/ 4762 h 3148013"/>
              <a:gd name="connsiteX32" fmla="*/ 1039812 w 1430338"/>
              <a:gd name="connsiteY32" fmla="*/ 4762 h 3148013"/>
              <a:gd name="connsiteX33" fmla="*/ 1082675 w 1430338"/>
              <a:gd name="connsiteY33" fmla="*/ 15874 h 3148013"/>
              <a:gd name="connsiteX34" fmla="*/ 1082675 w 1430338"/>
              <a:gd name="connsiteY34" fmla="*/ 15875 h 3148013"/>
              <a:gd name="connsiteX35" fmla="*/ 1084262 w 1430338"/>
              <a:gd name="connsiteY35" fmla="*/ 15875 h 3148013"/>
              <a:gd name="connsiteX36" fmla="*/ 1125537 w 1430338"/>
              <a:gd name="connsiteY36" fmla="*/ 34925 h 3148013"/>
              <a:gd name="connsiteX37" fmla="*/ 1127125 w 1430338"/>
              <a:gd name="connsiteY37" fmla="*/ 36512 h 3148013"/>
              <a:gd name="connsiteX38" fmla="*/ 1127125 w 1430338"/>
              <a:gd name="connsiteY38" fmla="*/ 36512 h 3148013"/>
              <a:gd name="connsiteX39" fmla="*/ 1160463 w 1430338"/>
              <a:gd name="connsiteY39" fmla="*/ 60324 h 3148013"/>
              <a:gd name="connsiteX40" fmla="*/ 1169988 w 1430338"/>
              <a:gd name="connsiteY40" fmla="*/ 71437 h 3148013"/>
              <a:gd name="connsiteX41" fmla="*/ 1169988 w 1430338"/>
              <a:gd name="connsiteY41" fmla="*/ 71438 h 3148013"/>
              <a:gd name="connsiteX42" fmla="*/ 1189037 w 1430338"/>
              <a:gd name="connsiteY42" fmla="*/ 92074 h 3148013"/>
              <a:gd name="connsiteX43" fmla="*/ 1211262 w 1430338"/>
              <a:gd name="connsiteY43" fmla="*/ 128587 h 3148013"/>
              <a:gd name="connsiteX44" fmla="*/ 1212850 w 1430338"/>
              <a:gd name="connsiteY44" fmla="*/ 131762 h 3148013"/>
              <a:gd name="connsiteX45" fmla="*/ 1225550 w 1430338"/>
              <a:gd name="connsiteY45" fmla="*/ 166687 h 3148013"/>
              <a:gd name="connsiteX46" fmla="*/ 1230312 w 1430338"/>
              <a:gd name="connsiteY46" fmla="*/ 209549 h 3148013"/>
              <a:gd name="connsiteX47" fmla="*/ 1230312 w 1430338"/>
              <a:gd name="connsiteY47" fmla="*/ 617537 h 3148013"/>
              <a:gd name="connsiteX48" fmla="*/ 1255713 w 1430338"/>
              <a:gd name="connsiteY48" fmla="*/ 636587 h 3148013"/>
              <a:gd name="connsiteX49" fmla="*/ 1255713 w 1430338"/>
              <a:gd name="connsiteY49" fmla="*/ 636588 h 3148013"/>
              <a:gd name="connsiteX50" fmla="*/ 1300162 w 1430338"/>
              <a:gd name="connsiteY50" fmla="*/ 669924 h 3148013"/>
              <a:gd name="connsiteX51" fmla="*/ 1300162 w 1430338"/>
              <a:gd name="connsiteY51" fmla="*/ 669925 h 3148013"/>
              <a:gd name="connsiteX52" fmla="*/ 1343025 w 1430338"/>
              <a:gd name="connsiteY52" fmla="*/ 703262 h 3148013"/>
              <a:gd name="connsiteX53" fmla="*/ 1343025 w 1430338"/>
              <a:gd name="connsiteY53" fmla="*/ 703262 h 3148013"/>
              <a:gd name="connsiteX54" fmla="*/ 1385888 w 1430338"/>
              <a:gd name="connsiteY54" fmla="*/ 735012 h 3148013"/>
              <a:gd name="connsiteX55" fmla="*/ 1385888 w 1430338"/>
              <a:gd name="connsiteY55" fmla="*/ 735013 h 3148013"/>
              <a:gd name="connsiteX56" fmla="*/ 1412875 w 1430338"/>
              <a:gd name="connsiteY56" fmla="*/ 755649 h 3148013"/>
              <a:gd name="connsiteX57" fmla="*/ 1425575 w 1430338"/>
              <a:gd name="connsiteY57" fmla="*/ 769937 h 3148013"/>
              <a:gd name="connsiteX58" fmla="*/ 1428750 w 1430338"/>
              <a:gd name="connsiteY58" fmla="*/ 787399 h 3148013"/>
              <a:gd name="connsiteX59" fmla="*/ 1425575 w 1430338"/>
              <a:gd name="connsiteY59" fmla="*/ 803275 h 3148013"/>
              <a:gd name="connsiteX60" fmla="*/ 1412875 w 1430338"/>
              <a:gd name="connsiteY60" fmla="*/ 817562 h 3148013"/>
              <a:gd name="connsiteX61" fmla="*/ 1385888 w 1430338"/>
              <a:gd name="connsiteY61" fmla="*/ 836611 h 3148013"/>
              <a:gd name="connsiteX62" fmla="*/ 1385888 w 1430338"/>
              <a:gd name="connsiteY62" fmla="*/ 836612 h 3148013"/>
              <a:gd name="connsiteX63" fmla="*/ 1343025 w 1430338"/>
              <a:gd name="connsiteY63" fmla="*/ 871537 h 3148013"/>
              <a:gd name="connsiteX64" fmla="*/ 1343025 w 1430338"/>
              <a:gd name="connsiteY64" fmla="*/ 871538 h 3148013"/>
              <a:gd name="connsiteX65" fmla="*/ 1300162 w 1430338"/>
              <a:gd name="connsiteY65" fmla="*/ 904875 h 3148013"/>
              <a:gd name="connsiteX66" fmla="*/ 1255713 w 1430338"/>
              <a:gd name="connsiteY66" fmla="*/ 936624 h 3148013"/>
              <a:gd name="connsiteX67" fmla="*/ 1255713 w 1430338"/>
              <a:gd name="connsiteY67" fmla="*/ 936625 h 3148013"/>
              <a:gd name="connsiteX68" fmla="*/ 1230312 w 1430338"/>
              <a:gd name="connsiteY68" fmla="*/ 955675 h 3148013"/>
              <a:gd name="connsiteX69" fmla="*/ 1230312 w 1430338"/>
              <a:gd name="connsiteY69" fmla="*/ 2940050 h 3148013"/>
              <a:gd name="connsiteX70" fmla="*/ 1225550 w 1430338"/>
              <a:gd name="connsiteY70" fmla="*/ 2982913 h 3148013"/>
              <a:gd name="connsiteX71" fmla="*/ 1212850 w 1430338"/>
              <a:gd name="connsiteY71" fmla="*/ 3016250 h 3148013"/>
              <a:gd name="connsiteX72" fmla="*/ 1211262 w 1430338"/>
              <a:gd name="connsiteY72" fmla="*/ 3021013 h 3148013"/>
              <a:gd name="connsiteX73" fmla="*/ 1189037 w 1430338"/>
              <a:gd name="connsiteY73" fmla="*/ 3055938 h 3148013"/>
              <a:gd name="connsiteX74" fmla="*/ 1169988 w 1430338"/>
              <a:gd name="connsiteY74" fmla="*/ 3076574 h 3148013"/>
              <a:gd name="connsiteX75" fmla="*/ 1169988 w 1430338"/>
              <a:gd name="connsiteY75" fmla="*/ 3076575 h 3148013"/>
              <a:gd name="connsiteX76" fmla="*/ 1160463 w 1430338"/>
              <a:gd name="connsiteY76" fmla="*/ 3087688 h 3148013"/>
              <a:gd name="connsiteX77" fmla="*/ 1127125 w 1430338"/>
              <a:gd name="connsiteY77" fmla="*/ 3111500 h 3148013"/>
              <a:gd name="connsiteX78" fmla="*/ 1127125 w 1430338"/>
              <a:gd name="connsiteY78" fmla="*/ 3111501 h 3148013"/>
              <a:gd name="connsiteX79" fmla="*/ 1125537 w 1430338"/>
              <a:gd name="connsiteY79" fmla="*/ 3113088 h 3148013"/>
              <a:gd name="connsiteX80" fmla="*/ 1084262 w 1430338"/>
              <a:gd name="connsiteY80" fmla="*/ 3132138 h 3148013"/>
              <a:gd name="connsiteX81" fmla="*/ 1082675 w 1430338"/>
              <a:gd name="connsiteY81" fmla="*/ 3132138 h 3148013"/>
              <a:gd name="connsiteX82" fmla="*/ 1082675 w 1430338"/>
              <a:gd name="connsiteY82" fmla="*/ 3132137 h 3148013"/>
              <a:gd name="connsiteX83" fmla="*/ 1039813 w 1430338"/>
              <a:gd name="connsiteY83" fmla="*/ 3144837 h 3148013"/>
              <a:gd name="connsiteX84" fmla="*/ 1039813 w 1430338"/>
              <a:gd name="connsiteY84" fmla="*/ 3144838 h 3148013"/>
              <a:gd name="connsiteX85" fmla="*/ 996950 w 1430338"/>
              <a:gd name="connsiteY85" fmla="*/ 3148013 h 3148013"/>
              <a:gd name="connsiteX86" fmla="*/ 990600 w 1430338"/>
              <a:gd name="connsiteY86" fmla="*/ 3148013 h 3148013"/>
              <a:gd name="connsiteX87" fmla="*/ 952500 w 1430338"/>
              <a:gd name="connsiteY87" fmla="*/ 3148013 h 3148013"/>
              <a:gd name="connsiteX88" fmla="*/ 909638 w 1430338"/>
              <a:gd name="connsiteY88" fmla="*/ 3148013 h 3148013"/>
              <a:gd name="connsiteX89" fmla="*/ 909637 w 1430338"/>
              <a:gd name="connsiteY89" fmla="*/ 3148013 h 3148013"/>
              <a:gd name="connsiteX90" fmla="*/ 866775 w 1430338"/>
              <a:gd name="connsiteY90" fmla="*/ 3148013 h 3148013"/>
              <a:gd name="connsiteX91" fmla="*/ 823913 w 1430338"/>
              <a:gd name="connsiteY91" fmla="*/ 3148013 h 3148013"/>
              <a:gd name="connsiteX92" fmla="*/ 823912 w 1430338"/>
              <a:gd name="connsiteY92" fmla="*/ 3148013 h 3148013"/>
              <a:gd name="connsiteX93" fmla="*/ 781050 w 1430338"/>
              <a:gd name="connsiteY93" fmla="*/ 3148013 h 3148013"/>
              <a:gd name="connsiteX94" fmla="*/ 738187 w 1430338"/>
              <a:gd name="connsiteY94" fmla="*/ 3148013 h 3148013"/>
              <a:gd name="connsiteX95" fmla="*/ 693737 w 1430338"/>
              <a:gd name="connsiteY95" fmla="*/ 3148013 h 3148013"/>
              <a:gd name="connsiteX96" fmla="*/ 649288 w 1430338"/>
              <a:gd name="connsiteY96" fmla="*/ 3148013 h 3148013"/>
              <a:gd name="connsiteX97" fmla="*/ 649287 w 1430338"/>
              <a:gd name="connsiteY97" fmla="*/ 3148013 h 3148013"/>
              <a:gd name="connsiteX98" fmla="*/ 606425 w 1430338"/>
              <a:gd name="connsiteY98" fmla="*/ 3148013 h 3148013"/>
              <a:gd name="connsiteX99" fmla="*/ 563563 w 1430338"/>
              <a:gd name="connsiteY99" fmla="*/ 3148013 h 3148013"/>
              <a:gd name="connsiteX100" fmla="*/ 563562 w 1430338"/>
              <a:gd name="connsiteY100" fmla="*/ 3148013 h 3148013"/>
              <a:gd name="connsiteX101" fmla="*/ 520700 w 1430338"/>
              <a:gd name="connsiteY101" fmla="*/ 3148013 h 3148013"/>
              <a:gd name="connsiteX102" fmla="*/ 477838 w 1430338"/>
              <a:gd name="connsiteY102" fmla="*/ 3148013 h 3148013"/>
              <a:gd name="connsiteX103" fmla="*/ 477837 w 1430338"/>
              <a:gd name="connsiteY103" fmla="*/ 3148013 h 3148013"/>
              <a:gd name="connsiteX104" fmla="*/ 434975 w 1430338"/>
              <a:gd name="connsiteY104" fmla="*/ 3148013 h 3148013"/>
              <a:gd name="connsiteX105" fmla="*/ 392113 w 1430338"/>
              <a:gd name="connsiteY105" fmla="*/ 3148013 h 3148013"/>
              <a:gd name="connsiteX106" fmla="*/ 392112 w 1430338"/>
              <a:gd name="connsiteY106" fmla="*/ 3148013 h 3148013"/>
              <a:gd name="connsiteX107" fmla="*/ 346075 w 1430338"/>
              <a:gd name="connsiteY107" fmla="*/ 3148013 h 3148013"/>
              <a:gd name="connsiteX108" fmla="*/ 303213 w 1430338"/>
              <a:gd name="connsiteY108" fmla="*/ 3148013 h 3148013"/>
              <a:gd name="connsiteX109" fmla="*/ 303212 w 1430338"/>
              <a:gd name="connsiteY109" fmla="*/ 3148013 h 3148013"/>
              <a:gd name="connsiteX110" fmla="*/ 260350 w 1430338"/>
              <a:gd name="connsiteY110" fmla="*/ 3148013 h 3148013"/>
              <a:gd name="connsiteX111" fmla="*/ 239712 w 1430338"/>
              <a:gd name="connsiteY111" fmla="*/ 3148013 h 3148013"/>
              <a:gd name="connsiteX112" fmla="*/ 217487 w 1430338"/>
              <a:gd name="connsiteY112" fmla="*/ 3146426 h 3148013"/>
              <a:gd name="connsiteX113" fmla="*/ 217487 w 1430338"/>
              <a:gd name="connsiteY113" fmla="*/ 3146425 h 3148013"/>
              <a:gd name="connsiteX114" fmla="*/ 192087 w 1430338"/>
              <a:gd name="connsiteY114" fmla="*/ 3144838 h 3148013"/>
              <a:gd name="connsiteX115" fmla="*/ 174625 w 1430338"/>
              <a:gd name="connsiteY115" fmla="*/ 3140075 h 3148013"/>
              <a:gd name="connsiteX116" fmla="*/ 146049 w 1430338"/>
              <a:gd name="connsiteY116" fmla="*/ 3132138 h 3148013"/>
              <a:gd name="connsiteX117" fmla="*/ 131762 w 1430338"/>
              <a:gd name="connsiteY117" fmla="*/ 3124200 h 3148013"/>
              <a:gd name="connsiteX118" fmla="*/ 131762 w 1430338"/>
              <a:gd name="connsiteY118" fmla="*/ 3124200 h 3148013"/>
              <a:gd name="connsiteX119" fmla="*/ 106362 w 1430338"/>
              <a:gd name="connsiteY119" fmla="*/ 3113088 h 3148013"/>
              <a:gd name="connsiteX120" fmla="*/ 88900 w 1430338"/>
              <a:gd name="connsiteY120" fmla="*/ 3100388 h 3148013"/>
              <a:gd name="connsiteX121" fmla="*/ 88900 w 1430338"/>
              <a:gd name="connsiteY121" fmla="*/ 3100387 h 3148013"/>
              <a:gd name="connsiteX122" fmla="*/ 71437 w 1430338"/>
              <a:gd name="connsiteY122" fmla="*/ 3087687 h 3148013"/>
              <a:gd name="connsiteX123" fmla="*/ 44450 w 1430338"/>
              <a:gd name="connsiteY123" fmla="*/ 3059112 h 3148013"/>
              <a:gd name="connsiteX124" fmla="*/ 41275 w 1430338"/>
              <a:gd name="connsiteY124" fmla="*/ 3055937 h 3148013"/>
              <a:gd name="connsiteX125" fmla="*/ 19050 w 1430338"/>
              <a:gd name="connsiteY125" fmla="*/ 3021012 h 3148013"/>
              <a:gd name="connsiteX126" fmla="*/ 4762 w 1430338"/>
              <a:gd name="connsiteY126" fmla="*/ 2982912 h 3148013"/>
              <a:gd name="connsiteX127" fmla="*/ 0 w 1430338"/>
              <a:gd name="connsiteY127" fmla="*/ 2940050 h 3148013"/>
              <a:gd name="connsiteX128" fmla="*/ 0 w 1430338"/>
              <a:gd name="connsiteY128" fmla="*/ 209549 h 3148013"/>
              <a:gd name="connsiteX129" fmla="*/ 4762 w 1430338"/>
              <a:gd name="connsiteY129" fmla="*/ 166687 h 3148013"/>
              <a:gd name="connsiteX130" fmla="*/ 19050 w 1430338"/>
              <a:gd name="connsiteY130" fmla="*/ 128587 h 3148013"/>
              <a:gd name="connsiteX131" fmla="*/ 41275 w 1430338"/>
              <a:gd name="connsiteY131" fmla="*/ 92074 h 3148013"/>
              <a:gd name="connsiteX132" fmla="*/ 44450 w 1430338"/>
              <a:gd name="connsiteY132" fmla="*/ 90487 h 3148013"/>
              <a:gd name="connsiteX133" fmla="*/ 71437 w 1430338"/>
              <a:gd name="connsiteY133" fmla="*/ 60324 h 3148013"/>
              <a:gd name="connsiteX134" fmla="*/ 88900 w 1430338"/>
              <a:gd name="connsiteY134" fmla="*/ 49212 h 3148013"/>
              <a:gd name="connsiteX135" fmla="*/ 88900 w 1430338"/>
              <a:gd name="connsiteY135" fmla="*/ 49212 h 3148013"/>
              <a:gd name="connsiteX136" fmla="*/ 106362 w 1430338"/>
              <a:gd name="connsiteY136" fmla="*/ 34925 h 3148013"/>
              <a:gd name="connsiteX137" fmla="*/ 131762 w 1430338"/>
              <a:gd name="connsiteY137" fmla="*/ 25400 h 3148013"/>
              <a:gd name="connsiteX138" fmla="*/ 131762 w 1430338"/>
              <a:gd name="connsiteY138" fmla="*/ 25400 h 3148013"/>
              <a:gd name="connsiteX139" fmla="*/ 146049 w 1430338"/>
              <a:gd name="connsiteY139" fmla="*/ 15875 h 3148013"/>
              <a:gd name="connsiteX140" fmla="*/ 174625 w 1430338"/>
              <a:gd name="connsiteY140" fmla="*/ 9525 h 3148013"/>
              <a:gd name="connsiteX141" fmla="*/ 192087 w 1430338"/>
              <a:gd name="connsiteY141" fmla="*/ 4762 h 3148013"/>
              <a:gd name="connsiteX142" fmla="*/ 217487 w 1430338"/>
              <a:gd name="connsiteY142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430338" h="3148013">
                <a:moveTo>
                  <a:pt x="1428750" y="787400"/>
                </a:moveTo>
                <a:lnTo>
                  <a:pt x="1430338" y="787400"/>
                </a:lnTo>
                <a:lnTo>
                  <a:pt x="1430338" y="788988"/>
                </a:lnTo>
                <a:lnTo>
                  <a:pt x="1428750" y="788988"/>
                </a:lnTo>
                <a:close/>
                <a:moveTo>
                  <a:pt x="239712" y="0"/>
                </a:moveTo>
                <a:lnTo>
                  <a:pt x="260350" y="0"/>
                </a:lnTo>
                <a:lnTo>
                  <a:pt x="303212" y="0"/>
                </a:lnTo>
                <a:lnTo>
                  <a:pt x="303213" y="0"/>
                </a:lnTo>
                <a:lnTo>
                  <a:pt x="346075" y="0"/>
                </a:lnTo>
                <a:lnTo>
                  <a:pt x="392112" y="0"/>
                </a:lnTo>
                <a:lnTo>
                  <a:pt x="392113" y="0"/>
                </a:lnTo>
                <a:lnTo>
                  <a:pt x="434975" y="0"/>
                </a:lnTo>
                <a:lnTo>
                  <a:pt x="477837" y="0"/>
                </a:lnTo>
                <a:lnTo>
                  <a:pt x="477838" y="0"/>
                </a:lnTo>
                <a:lnTo>
                  <a:pt x="520700" y="0"/>
                </a:lnTo>
                <a:lnTo>
                  <a:pt x="563562" y="0"/>
                </a:lnTo>
                <a:lnTo>
                  <a:pt x="563563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3737" y="0"/>
                </a:lnTo>
                <a:lnTo>
                  <a:pt x="738187" y="0"/>
                </a:lnTo>
                <a:lnTo>
                  <a:pt x="781050" y="0"/>
                </a:lnTo>
                <a:lnTo>
                  <a:pt x="823912" y="0"/>
                </a:lnTo>
                <a:lnTo>
                  <a:pt x="823913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6950" y="0"/>
                </a:lnTo>
                <a:lnTo>
                  <a:pt x="1039812" y="4762"/>
                </a:lnTo>
                <a:lnTo>
                  <a:pt x="1039812" y="4762"/>
                </a:lnTo>
                <a:lnTo>
                  <a:pt x="1082675" y="15874"/>
                </a:lnTo>
                <a:lnTo>
                  <a:pt x="1082675" y="15875"/>
                </a:lnTo>
                <a:lnTo>
                  <a:pt x="1084262" y="15875"/>
                </a:lnTo>
                <a:lnTo>
                  <a:pt x="1125537" y="34925"/>
                </a:lnTo>
                <a:lnTo>
                  <a:pt x="1127125" y="36512"/>
                </a:lnTo>
                <a:lnTo>
                  <a:pt x="1127125" y="36512"/>
                </a:lnTo>
                <a:lnTo>
                  <a:pt x="1160463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5550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300162" y="669924"/>
                </a:lnTo>
                <a:lnTo>
                  <a:pt x="1300162" y="669925"/>
                </a:lnTo>
                <a:lnTo>
                  <a:pt x="1343025" y="703262"/>
                </a:lnTo>
                <a:lnTo>
                  <a:pt x="1343025" y="703262"/>
                </a:lnTo>
                <a:lnTo>
                  <a:pt x="1385888" y="735012"/>
                </a:lnTo>
                <a:lnTo>
                  <a:pt x="1385888" y="735013"/>
                </a:lnTo>
                <a:lnTo>
                  <a:pt x="1412875" y="755649"/>
                </a:lnTo>
                <a:lnTo>
                  <a:pt x="1425575" y="769937"/>
                </a:lnTo>
                <a:lnTo>
                  <a:pt x="1428750" y="787399"/>
                </a:lnTo>
                <a:lnTo>
                  <a:pt x="1425575" y="803275"/>
                </a:lnTo>
                <a:lnTo>
                  <a:pt x="1412875" y="817562"/>
                </a:lnTo>
                <a:lnTo>
                  <a:pt x="1385888" y="836611"/>
                </a:lnTo>
                <a:lnTo>
                  <a:pt x="1385888" y="836612"/>
                </a:lnTo>
                <a:lnTo>
                  <a:pt x="1343025" y="871537"/>
                </a:lnTo>
                <a:lnTo>
                  <a:pt x="1343025" y="871538"/>
                </a:lnTo>
                <a:lnTo>
                  <a:pt x="1300162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5550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60463" y="3087688"/>
                </a:lnTo>
                <a:lnTo>
                  <a:pt x="1127125" y="3111500"/>
                </a:lnTo>
                <a:lnTo>
                  <a:pt x="1127125" y="3111501"/>
                </a:lnTo>
                <a:lnTo>
                  <a:pt x="1125537" y="3113088"/>
                </a:lnTo>
                <a:lnTo>
                  <a:pt x="1084262" y="3132138"/>
                </a:lnTo>
                <a:lnTo>
                  <a:pt x="1082675" y="3132138"/>
                </a:lnTo>
                <a:lnTo>
                  <a:pt x="1082675" y="3132137"/>
                </a:lnTo>
                <a:lnTo>
                  <a:pt x="1039813" y="3144837"/>
                </a:lnTo>
                <a:lnTo>
                  <a:pt x="1039813" y="3144838"/>
                </a:lnTo>
                <a:lnTo>
                  <a:pt x="996950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3913" y="3148013"/>
                </a:lnTo>
                <a:lnTo>
                  <a:pt x="823912" y="3148013"/>
                </a:lnTo>
                <a:lnTo>
                  <a:pt x="781050" y="3148013"/>
                </a:lnTo>
                <a:lnTo>
                  <a:pt x="738187" y="3148013"/>
                </a:lnTo>
                <a:lnTo>
                  <a:pt x="693737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3" y="3148013"/>
                </a:lnTo>
                <a:lnTo>
                  <a:pt x="563562" y="3148013"/>
                </a:lnTo>
                <a:lnTo>
                  <a:pt x="520700" y="3148013"/>
                </a:lnTo>
                <a:lnTo>
                  <a:pt x="477838" y="3148013"/>
                </a:lnTo>
                <a:lnTo>
                  <a:pt x="477837" y="3148013"/>
                </a:lnTo>
                <a:lnTo>
                  <a:pt x="434975" y="3148013"/>
                </a:lnTo>
                <a:lnTo>
                  <a:pt x="392113" y="3148013"/>
                </a:lnTo>
                <a:lnTo>
                  <a:pt x="392112" y="3148013"/>
                </a:lnTo>
                <a:lnTo>
                  <a:pt x="346075" y="3148013"/>
                </a:lnTo>
                <a:lnTo>
                  <a:pt x="303213" y="3148013"/>
                </a:lnTo>
                <a:lnTo>
                  <a:pt x="303212" y="3148013"/>
                </a:lnTo>
                <a:lnTo>
                  <a:pt x="260350" y="3148013"/>
                </a:lnTo>
                <a:lnTo>
                  <a:pt x="239712" y="3148013"/>
                </a:lnTo>
                <a:lnTo>
                  <a:pt x="217487" y="3146426"/>
                </a:lnTo>
                <a:lnTo>
                  <a:pt x="217487" y="3146425"/>
                </a:lnTo>
                <a:lnTo>
                  <a:pt x="192087" y="3144838"/>
                </a:lnTo>
                <a:lnTo>
                  <a:pt x="174625" y="3140075"/>
                </a:lnTo>
                <a:lnTo>
                  <a:pt x="146049" y="3132138"/>
                </a:lnTo>
                <a:lnTo>
                  <a:pt x="131762" y="3124200"/>
                </a:lnTo>
                <a:lnTo>
                  <a:pt x="131762" y="3124200"/>
                </a:lnTo>
                <a:lnTo>
                  <a:pt x="106362" y="3113088"/>
                </a:lnTo>
                <a:lnTo>
                  <a:pt x="88900" y="3100388"/>
                </a:lnTo>
                <a:lnTo>
                  <a:pt x="88900" y="3100387"/>
                </a:lnTo>
                <a:lnTo>
                  <a:pt x="71437" y="3087687"/>
                </a:lnTo>
                <a:lnTo>
                  <a:pt x="44450" y="3059112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4450" y="90487"/>
                </a:lnTo>
                <a:lnTo>
                  <a:pt x="71437" y="60324"/>
                </a:lnTo>
                <a:lnTo>
                  <a:pt x="88900" y="49212"/>
                </a:lnTo>
                <a:lnTo>
                  <a:pt x="88900" y="49212"/>
                </a:lnTo>
                <a:lnTo>
                  <a:pt x="106362" y="34925"/>
                </a:lnTo>
                <a:lnTo>
                  <a:pt x="131762" y="25400"/>
                </a:lnTo>
                <a:lnTo>
                  <a:pt x="131762" y="25400"/>
                </a:lnTo>
                <a:lnTo>
                  <a:pt x="146049" y="15875"/>
                </a:lnTo>
                <a:lnTo>
                  <a:pt x="174625" y="9525"/>
                </a:lnTo>
                <a:lnTo>
                  <a:pt x="192087" y="4762"/>
                </a:lnTo>
                <a:lnTo>
                  <a:pt x="217487" y="3175"/>
                </a:lnTo>
                <a:close/>
              </a:path>
            </a:pathLst>
          </a:custGeom>
          <a:solidFill>
            <a:srgbClr val="CECED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10649" y="1935217"/>
            <a:ext cx="568739" cy="1692604"/>
            <a:chOff x="9286715" y="1680422"/>
            <a:chExt cx="654939" cy="1949140"/>
          </a:xfrm>
          <a:solidFill>
            <a:schemeClr val="accent4"/>
          </a:solidFill>
        </p:grpSpPr>
        <p:sp>
          <p:nvSpPr>
            <p:cNvPr id="171" name="Freeform 137"/>
            <p:cNvSpPr/>
            <p:nvPr/>
          </p:nvSpPr>
          <p:spPr bwMode="auto">
            <a:xfrm>
              <a:off x="9286715" y="1680422"/>
              <a:ext cx="654939" cy="1949140"/>
            </a:xfrm>
            <a:custGeom>
              <a:avLst/>
              <a:gdLst>
                <a:gd name="T0" fmla="*/ 0 w 376"/>
                <a:gd name="T1" fmla="*/ 0 h 1119"/>
                <a:gd name="T2" fmla="*/ 259 w 376"/>
                <a:gd name="T3" fmla="*/ 37 h 1119"/>
                <a:gd name="T4" fmla="*/ 283 w 376"/>
                <a:gd name="T5" fmla="*/ 42 h 1119"/>
                <a:gd name="T6" fmla="*/ 305 w 376"/>
                <a:gd name="T7" fmla="*/ 50 h 1119"/>
                <a:gd name="T8" fmla="*/ 325 w 376"/>
                <a:gd name="T9" fmla="*/ 60 h 1119"/>
                <a:gd name="T10" fmla="*/ 343 w 376"/>
                <a:gd name="T11" fmla="*/ 72 h 1119"/>
                <a:gd name="T12" fmla="*/ 357 w 376"/>
                <a:gd name="T13" fmla="*/ 86 h 1119"/>
                <a:gd name="T14" fmla="*/ 368 w 376"/>
                <a:gd name="T15" fmla="*/ 101 h 1119"/>
                <a:gd name="T16" fmla="*/ 374 w 376"/>
                <a:gd name="T17" fmla="*/ 119 h 1119"/>
                <a:gd name="T18" fmla="*/ 376 w 376"/>
                <a:gd name="T19" fmla="*/ 140 h 1119"/>
                <a:gd name="T20" fmla="*/ 376 w 376"/>
                <a:gd name="T21" fmla="*/ 968 h 1119"/>
                <a:gd name="T22" fmla="*/ 374 w 376"/>
                <a:gd name="T23" fmla="*/ 988 h 1119"/>
                <a:gd name="T24" fmla="*/ 368 w 376"/>
                <a:gd name="T25" fmla="*/ 1007 h 1119"/>
                <a:gd name="T26" fmla="*/ 358 w 376"/>
                <a:gd name="T27" fmla="*/ 1022 h 1119"/>
                <a:gd name="T28" fmla="*/ 344 w 376"/>
                <a:gd name="T29" fmla="*/ 1036 h 1119"/>
                <a:gd name="T30" fmla="*/ 327 w 376"/>
                <a:gd name="T31" fmla="*/ 1048 h 1119"/>
                <a:gd name="T32" fmla="*/ 306 w 376"/>
                <a:gd name="T33" fmla="*/ 1058 h 1119"/>
                <a:gd name="T34" fmla="*/ 284 w 376"/>
                <a:gd name="T35" fmla="*/ 1066 h 1119"/>
                <a:gd name="T36" fmla="*/ 259 w 376"/>
                <a:gd name="T37" fmla="*/ 1071 h 1119"/>
                <a:gd name="T38" fmla="*/ 0 w 376"/>
                <a:gd name="T39" fmla="*/ 1119 h 1119"/>
                <a:gd name="T40" fmla="*/ 0 w 376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6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5" y="50"/>
                  </a:lnTo>
                  <a:lnTo>
                    <a:pt x="325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4" y="119"/>
                  </a:lnTo>
                  <a:lnTo>
                    <a:pt x="376" y="140"/>
                  </a:lnTo>
                  <a:lnTo>
                    <a:pt x="376" y="968"/>
                  </a:lnTo>
                  <a:lnTo>
                    <a:pt x="374" y="988"/>
                  </a:lnTo>
                  <a:lnTo>
                    <a:pt x="368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6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00988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80775" y="2482548"/>
              <a:ext cx="362307" cy="344889"/>
              <a:chOff x="8289913" y="3162328"/>
              <a:chExt cx="362307" cy="344889"/>
            </a:xfrm>
            <a:grpFill/>
          </p:grpSpPr>
          <p:sp>
            <p:nvSpPr>
              <p:cNvPr id="177" name="Freeform 162"/>
              <p:cNvSpPr>
                <a:spLocks noEditPoints="1"/>
              </p:cNvSpPr>
              <p:nvPr/>
            </p:nvSpPr>
            <p:spPr bwMode="auto">
              <a:xfrm>
                <a:off x="8289913" y="3218068"/>
                <a:ext cx="362307" cy="289149"/>
              </a:xfrm>
              <a:custGeom>
                <a:avLst/>
                <a:gdLst>
                  <a:gd name="T0" fmla="*/ 174 w 208"/>
                  <a:gd name="T1" fmla="*/ 62 h 166"/>
                  <a:gd name="T2" fmla="*/ 175 w 208"/>
                  <a:gd name="T3" fmla="*/ 43 h 166"/>
                  <a:gd name="T4" fmla="*/ 122 w 208"/>
                  <a:gd name="T5" fmla="*/ 50 h 166"/>
                  <a:gd name="T6" fmla="*/ 116 w 208"/>
                  <a:gd name="T7" fmla="*/ 53 h 166"/>
                  <a:gd name="T8" fmla="*/ 80 w 208"/>
                  <a:gd name="T9" fmla="*/ 53 h 166"/>
                  <a:gd name="T10" fmla="*/ 75 w 208"/>
                  <a:gd name="T11" fmla="*/ 51 h 166"/>
                  <a:gd name="T12" fmla="*/ 72 w 208"/>
                  <a:gd name="T13" fmla="*/ 51 h 166"/>
                  <a:gd name="T14" fmla="*/ 48 w 208"/>
                  <a:gd name="T15" fmla="*/ 51 h 166"/>
                  <a:gd name="T16" fmla="*/ 48 w 208"/>
                  <a:gd name="T17" fmla="*/ 54 h 166"/>
                  <a:gd name="T18" fmla="*/ 55 w 208"/>
                  <a:gd name="T19" fmla="*/ 58 h 166"/>
                  <a:gd name="T20" fmla="*/ 58 w 208"/>
                  <a:gd name="T21" fmla="*/ 60 h 166"/>
                  <a:gd name="T22" fmla="*/ 127 w 208"/>
                  <a:gd name="T23" fmla="*/ 62 h 166"/>
                  <a:gd name="T24" fmla="*/ 10 w 208"/>
                  <a:gd name="T25" fmla="*/ 6 h 166"/>
                  <a:gd name="T26" fmla="*/ 70 w 208"/>
                  <a:gd name="T27" fmla="*/ 41 h 166"/>
                  <a:gd name="T28" fmla="*/ 10 w 208"/>
                  <a:gd name="T29" fmla="*/ 6 h 166"/>
                  <a:gd name="T30" fmla="*/ 71 w 208"/>
                  <a:gd name="T31" fmla="*/ 0 h 166"/>
                  <a:gd name="T32" fmla="*/ 75 w 208"/>
                  <a:gd name="T33" fmla="*/ 2 h 166"/>
                  <a:gd name="T34" fmla="*/ 76 w 208"/>
                  <a:gd name="T35" fmla="*/ 39 h 166"/>
                  <a:gd name="T36" fmla="*/ 80 w 208"/>
                  <a:gd name="T37" fmla="*/ 38 h 166"/>
                  <a:gd name="T38" fmla="*/ 126 w 208"/>
                  <a:gd name="T39" fmla="*/ 14 h 166"/>
                  <a:gd name="T40" fmla="*/ 131 w 208"/>
                  <a:gd name="T41" fmla="*/ 9 h 166"/>
                  <a:gd name="T42" fmla="*/ 166 w 208"/>
                  <a:gd name="T43" fmla="*/ 8 h 166"/>
                  <a:gd name="T44" fmla="*/ 169 w 208"/>
                  <a:gd name="T45" fmla="*/ 9 h 166"/>
                  <a:gd name="T46" fmla="*/ 172 w 208"/>
                  <a:gd name="T47" fmla="*/ 10 h 166"/>
                  <a:gd name="T48" fmla="*/ 175 w 208"/>
                  <a:gd name="T49" fmla="*/ 14 h 166"/>
                  <a:gd name="T50" fmla="*/ 207 w 208"/>
                  <a:gd name="T51" fmla="*/ 67 h 166"/>
                  <a:gd name="T52" fmla="*/ 208 w 208"/>
                  <a:gd name="T53" fmla="*/ 74 h 166"/>
                  <a:gd name="T54" fmla="*/ 206 w 208"/>
                  <a:gd name="T55" fmla="*/ 80 h 166"/>
                  <a:gd name="T56" fmla="*/ 201 w 208"/>
                  <a:gd name="T57" fmla="*/ 85 h 166"/>
                  <a:gd name="T58" fmla="*/ 194 w 208"/>
                  <a:gd name="T59" fmla="*/ 86 h 166"/>
                  <a:gd name="T60" fmla="*/ 193 w 208"/>
                  <a:gd name="T61" fmla="*/ 163 h 166"/>
                  <a:gd name="T62" fmla="*/ 189 w 208"/>
                  <a:gd name="T63" fmla="*/ 166 h 166"/>
                  <a:gd name="T64" fmla="*/ 185 w 208"/>
                  <a:gd name="T65" fmla="*/ 163 h 166"/>
                  <a:gd name="T66" fmla="*/ 184 w 208"/>
                  <a:gd name="T67" fmla="*/ 86 h 166"/>
                  <a:gd name="T68" fmla="*/ 171 w 208"/>
                  <a:gd name="T69" fmla="*/ 157 h 166"/>
                  <a:gd name="T70" fmla="*/ 168 w 208"/>
                  <a:gd name="T71" fmla="*/ 163 h 166"/>
                  <a:gd name="T72" fmla="*/ 162 w 208"/>
                  <a:gd name="T73" fmla="*/ 166 h 166"/>
                  <a:gd name="T74" fmla="*/ 155 w 208"/>
                  <a:gd name="T75" fmla="*/ 163 h 166"/>
                  <a:gd name="T76" fmla="*/ 153 w 208"/>
                  <a:gd name="T77" fmla="*/ 157 h 166"/>
                  <a:gd name="T78" fmla="*/ 147 w 208"/>
                  <a:gd name="T79" fmla="*/ 86 h 166"/>
                  <a:gd name="T80" fmla="*/ 147 w 208"/>
                  <a:gd name="T81" fmla="*/ 161 h 166"/>
                  <a:gd name="T82" fmla="*/ 141 w 208"/>
                  <a:gd name="T83" fmla="*/ 165 h 166"/>
                  <a:gd name="T84" fmla="*/ 135 w 208"/>
                  <a:gd name="T85" fmla="*/ 165 h 166"/>
                  <a:gd name="T86" fmla="*/ 130 w 208"/>
                  <a:gd name="T87" fmla="*/ 161 h 166"/>
                  <a:gd name="T88" fmla="*/ 129 w 208"/>
                  <a:gd name="T89" fmla="*/ 86 h 166"/>
                  <a:gd name="T90" fmla="*/ 29 w 208"/>
                  <a:gd name="T91" fmla="*/ 161 h 166"/>
                  <a:gd name="T92" fmla="*/ 26 w 208"/>
                  <a:gd name="T93" fmla="*/ 165 h 166"/>
                  <a:gd name="T94" fmla="*/ 21 w 208"/>
                  <a:gd name="T95" fmla="*/ 165 h 166"/>
                  <a:gd name="T96" fmla="*/ 19 w 208"/>
                  <a:gd name="T97" fmla="*/ 161 h 166"/>
                  <a:gd name="T98" fmla="*/ 11 w 208"/>
                  <a:gd name="T99" fmla="*/ 86 h 166"/>
                  <a:gd name="T100" fmla="*/ 4 w 208"/>
                  <a:gd name="T101" fmla="*/ 83 h 166"/>
                  <a:gd name="T102" fmla="*/ 0 w 208"/>
                  <a:gd name="T103" fmla="*/ 77 h 166"/>
                  <a:gd name="T104" fmla="*/ 0 w 208"/>
                  <a:gd name="T105" fmla="*/ 69 h 166"/>
                  <a:gd name="T106" fmla="*/ 4 w 208"/>
                  <a:gd name="T107" fmla="*/ 64 h 166"/>
                  <a:gd name="T108" fmla="*/ 11 w 208"/>
                  <a:gd name="T109" fmla="*/ 62 h 166"/>
                  <a:gd name="T110" fmla="*/ 22 w 208"/>
                  <a:gd name="T111" fmla="*/ 60 h 166"/>
                  <a:gd name="T112" fmla="*/ 23 w 208"/>
                  <a:gd name="T113" fmla="*/ 58 h 166"/>
                  <a:gd name="T114" fmla="*/ 30 w 208"/>
                  <a:gd name="T115" fmla="*/ 54 h 166"/>
                  <a:gd name="T116" fmla="*/ 32 w 208"/>
                  <a:gd name="T117" fmla="*/ 54 h 166"/>
                  <a:gd name="T118" fmla="*/ 9 w 208"/>
                  <a:gd name="T119" fmla="*/ 51 h 166"/>
                  <a:gd name="T120" fmla="*/ 4 w 208"/>
                  <a:gd name="T121" fmla="*/ 48 h 166"/>
                  <a:gd name="T122" fmla="*/ 3 w 208"/>
                  <a:gd name="T123" fmla="*/ 5 h 166"/>
                  <a:gd name="T124" fmla="*/ 7 w 208"/>
                  <a:gd name="T12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166">
                    <a:moveTo>
                      <a:pt x="175" y="43"/>
                    </a:moveTo>
                    <a:lnTo>
                      <a:pt x="174" y="62"/>
                    </a:lnTo>
                    <a:lnTo>
                      <a:pt x="186" y="62"/>
                    </a:lnTo>
                    <a:lnTo>
                      <a:pt x="175" y="43"/>
                    </a:lnTo>
                    <a:close/>
                    <a:moveTo>
                      <a:pt x="126" y="42"/>
                    </a:moveTo>
                    <a:lnTo>
                      <a:pt x="122" y="50"/>
                    </a:lnTo>
                    <a:lnTo>
                      <a:pt x="119" y="52"/>
                    </a:lnTo>
                    <a:lnTo>
                      <a:pt x="116" y="53"/>
                    </a:lnTo>
                    <a:lnTo>
                      <a:pt x="115" y="53"/>
                    </a:lnTo>
                    <a:lnTo>
                      <a:pt x="80" y="53"/>
                    </a:lnTo>
                    <a:lnTo>
                      <a:pt x="77" y="53"/>
                    </a:lnTo>
                    <a:lnTo>
                      <a:pt x="75" y="51"/>
                    </a:lnTo>
                    <a:lnTo>
                      <a:pt x="74" y="50"/>
                    </a:lnTo>
                    <a:lnTo>
                      <a:pt x="72" y="51"/>
                    </a:lnTo>
                    <a:lnTo>
                      <a:pt x="71" y="51"/>
                    </a:lnTo>
                    <a:lnTo>
                      <a:pt x="48" y="51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5" y="58"/>
                    </a:lnTo>
                    <a:lnTo>
                      <a:pt x="57" y="59"/>
                    </a:lnTo>
                    <a:lnTo>
                      <a:pt x="58" y="60"/>
                    </a:lnTo>
                    <a:lnTo>
                      <a:pt x="57" y="62"/>
                    </a:lnTo>
                    <a:lnTo>
                      <a:pt x="127" y="62"/>
                    </a:lnTo>
                    <a:lnTo>
                      <a:pt x="126" y="42"/>
                    </a:lnTo>
                    <a:close/>
                    <a:moveTo>
                      <a:pt x="10" y="6"/>
                    </a:moveTo>
                    <a:lnTo>
                      <a:pt x="10" y="41"/>
                    </a:lnTo>
                    <a:lnTo>
                      <a:pt x="70" y="41"/>
                    </a:lnTo>
                    <a:lnTo>
                      <a:pt x="70" y="6"/>
                    </a:lnTo>
                    <a:lnTo>
                      <a:pt x="10" y="6"/>
                    </a:lnTo>
                    <a:close/>
                    <a:moveTo>
                      <a:pt x="9" y="0"/>
                    </a:moveTo>
                    <a:lnTo>
                      <a:pt x="71" y="0"/>
                    </a:lnTo>
                    <a:lnTo>
                      <a:pt x="73" y="0"/>
                    </a:lnTo>
                    <a:lnTo>
                      <a:pt x="75" y="2"/>
                    </a:lnTo>
                    <a:lnTo>
                      <a:pt x="76" y="5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111" y="38"/>
                    </a:lnTo>
                    <a:lnTo>
                      <a:pt x="126" y="14"/>
                    </a:lnTo>
                    <a:lnTo>
                      <a:pt x="128" y="11"/>
                    </a:lnTo>
                    <a:lnTo>
                      <a:pt x="131" y="9"/>
                    </a:lnTo>
                    <a:lnTo>
                      <a:pt x="135" y="8"/>
                    </a:lnTo>
                    <a:lnTo>
                      <a:pt x="166" y="8"/>
                    </a:lnTo>
                    <a:lnTo>
                      <a:pt x="168" y="9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72" y="10"/>
                    </a:lnTo>
                    <a:lnTo>
                      <a:pt x="173" y="11"/>
                    </a:lnTo>
                    <a:lnTo>
                      <a:pt x="175" y="14"/>
                    </a:lnTo>
                    <a:lnTo>
                      <a:pt x="205" y="65"/>
                    </a:lnTo>
                    <a:lnTo>
                      <a:pt x="207" y="67"/>
                    </a:lnTo>
                    <a:lnTo>
                      <a:pt x="208" y="71"/>
                    </a:lnTo>
                    <a:lnTo>
                      <a:pt x="208" y="74"/>
                    </a:lnTo>
                    <a:lnTo>
                      <a:pt x="208" y="77"/>
                    </a:lnTo>
                    <a:lnTo>
                      <a:pt x="206" y="80"/>
                    </a:lnTo>
                    <a:lnTo>
                      <a:pt x="204" y="83"/>
                    </a:lnTo>
                    <a:lnTo>
                      <a:pt x="201" y="85"/>
                    </a:lnTo>
                    <a:lnTo>
                      <a:pt x="198" y="86"/>
                    </a:lnTo>
                    <a:lnTo>
                      <a:pt x="194" y="86"/>
                    </a:lnTo>
                    <a:lnTo>
                      <a:pt x="194" y="161"/>
                    </a:lnTo>
                    <a:lnTo>
                      <a:pt x="193" y="163"/>
                    </a:lnTo>
                    <a:lnTo>
                      <a:pt x="191" y="165"/>
                    </a:lnTo>
                    <a:lnTo>
                      <a:pt x="189" y="166"/>
                    </a:lnTo>
                    <a:lnTo>
                      <a:pt x="186" y="165"/>
                    </a:lnTo>
                    <a:lnTo>
                      <a:pt x="185" y="163"/>
                    </a:lnTo>
                    <a:lnTo>
                      <a:pt x="184" y="161"/>
                    </a:lnTo>
                    <a:lnTo>
                      <a:pt x="184" y="86"/>
                    </a:lnTo>
                    <a:lnTo>
                      <a:pt x="171" y="86"/>
                    </a:lnTo>
                    <a:lnTo>
                      <a:pt x="171" y="157"/>
                    </a:lnTo>
                    <a:lnTo>
                      <a:pt x="169" y="161"/>
                    </a:lnTo>
                    <a:lnTo>
                      <a:pt x="168" y="163"/>
                    </a:lnTo>
                    <a:lnTo>
                      <a:pt x="165" y="165"/>
                    </a:lnTo>
                    <a:lnTo>
                      <a:pt x="162" y="166"/>
                    </a:lnTo>
                    <a:lnTo>
                      <a:pt x="159" y="165"/>
                    </a:lnTo>
                    <a:lnTo>
                      <a:pt x="155" y="163"/>
                    </a:lnTo>
                    <a:lnTo>
                      <a:pt x="154" y="161"/>
                    </a:lnTo>
                    <a:lnTo>
                      <a:pt x="153" y="157"/>
                    </a:lnTo>
                    <a:lnTo>
                      <a:pt x="153" y="86"/>
                    </a:lnTo>
                    <a:lnTo>
                      <a:pt x="147" y="86"/>
                    </a:lnTo>
                    <a:lnTo>
                      <a:pt x="147" y="157"/>
                    </a:lnTo>
                    <a:lnTo>
                      <a:pt x="147" y="161"/>
                    </a:lnTo>
                    <a:lnTo>
                      <a:pt x="144" y="163"/>
                    </a:lnTo>
                    <a:lnTo>
                      <a:pt x="141" y="165"/>
                    </a:lnTo>
                    <a:lnTo>
                      <a:pt x="138" y="166"/>
                    </a:lnTo>
                    <a:lnTo>
                      <a:pt x="135" y="165"/>
                    </a:lnTo>
                    <a:lnTo>
                      <a:pt x="133" y="163"/>
                    </a:lnTo>
                    <a:lnTo>
                      <a:pt x="130" y="161"/>
                    </a:lnTo>
                    <a:lnTo>
                      <a:pt x="129" y="157"/>
                    </a:lnTo>
                    <a:lnTo>
                      <a:pt x="129" y="86"/>
                    </a:lnTo>
                    <a:lnTo>
                      <a:pt x="29" y="86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26" y="165"/>
                    </a:lnTo>
                    <a:lnTo>
                      <a:pt x="24" y="166"/>
                    </a:lnTo>
                    <a:lnTo>
                      <a:pt x="21" y="165"/>
                    </a:lnTo>
                    <a:lnTo>
                      <a:pt x="20" y="163"/>
                    </a:lnTo>
                    <a:lnTo>
                      <a:pt x="19" y="161"/>
                    </a:lnTo>
                    <a:lnTo>
                      <a:pt x="19" y="86"/>
                    </a:lnTo>
                    <a:lnTo>
                      <a:pt x="11" y="86"/>
                    </a:lnTo>
                    <a:lnTo>
                      <a:pt x="8" y="85"/>
                    </a:lnTo>
                    <a:lnTo>
                      <a:pt x="4" y="83"/>
                    </a:lnTo>
                    <a:lnTo>
                      <a:pt x="2" y="80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4" y="64"/>
                    </a:lnTo>
                    <a:lnTo>
                      <a:pt x="8" y="62"/>
                    </a:lnTo>
                    <a:lnTo>
                      <a:pt x="11" y="62"/>
                    </a:lnTo>
                    <a:lnTo>
                      <a:pt x="22" y="62"/>
                    </a:lnTo>
                    <a:lnTo>
                      <a:pt x="22" y="60"/>
                    </a:lnTo>
                    <a:lnTo>
                      <a:pt x="22" y="59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1"/>
                    </a:lnTo>
                    <a:lnTo>
                      <a:pt x="9" y="51"/>
                    </a:lnTo>
                    <a:lnTo>
                      <a:pt x="7" y="50"/>
                    </a:lnTo>
                    <a:lnTo>
                      <a:pt x="4" y="48"/>
                    </a:lnTo>
                    <a:lnTo>
                      <a:pt x="3" y="4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BDBC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rgbClr val="009882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8" name="Freeform 163"/>
              <p:cNvSpPr/>
              <p:nvPr/>
            </p:nvSpPr>
            <p:spPr bwMode="auto">
              <a:xfrm>
                <a:off x="8518096" y="3162328"/>
                <a:ext cx="66191" cy="64449"/>
              </a:xfrm>
              <a:custGeom>
                <a:avLst/>
                <a:gdLst>
                  <a:gd name="T0" fmla="*/ 19 w 38"/>
                  <a:gd name="T1" fmla="*/ 0 h 37"/>
                  <a:gd name="T2" fmla="*/ 29 w 38"/>
                  <a:gd name="T3" fmla="*/ 3 h 37"/>
                  <a:gd name="T4" fmla="*/ 35 w 38"/>
                  <a:gd name="T5" fmla="*/ 9 h 37"/>
                  <a:gd name="T6" fmla="*/ 38 w 38"/>
                  <a:gd name="T7" fmla="*/ 19 h 37"/>
                  <a:gd name="T8" fmla="*/ 35 w 38"/>
                  <a:gd name="T9" fmla="*/ 28 h 37"/>
                  <a:gd name="T10" fmla="*/ 29 w 38"/>
                  <a:gd name="T11" fmla="*/ 34 h 37"/>
                  <a:gd name="T12" fmla="*/ 19 w 38"/>
                  <a:gd name="T13" fmla="*/ 37 h 37"/>
                  <a:gd name="T14" fmla="*/ 10 w 38"/>
                  <a:gd name="T15" fmla="*/ 34 h 37"/>
                  <a:gd name="T16" fmla="*/ 4 w 38"/>
                  <a:gd name="T17" fmla="*/ 28 h 37"/>
                  <a:gd name="T18" fmla="*/ 0 w 38"/>
                  <a:gd name="T19" fmla="*/ 19 h 37"/>
                  <a:gd name="T20" fmla="*/ 4 w 38"/>
                  <a:gd name="T21" fmla="*/ 9 h 37"/>
                  <a:gd name="T22" fmla="*/ 10 w 38"/>
                  <a:gd name="T23" fmla="*/ 3 h 37"/>
                  <a:gd name="T24" fmla="*/ 19 w 38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8" y="19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7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9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BDBC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rgbClr val="009882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815007" y="1935217"/>
            <a:ext cx="571765" cy="1692604"/>
            <a:chOff x="2267202" y="1680422"/>
            <a:chExt cx="658423" cy="1949140"/>
          </a:xfrm>
          <a:solidFill>
            <a:schemeClr val="accent1"/>
          </a:solidFill>
        </p:grpSpPr>
        <p:sp>
          <p:nvSpPr>
            <p:cNvPr id="180" name="Freeform 37"/>
            <p:cNvSpPr/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  <a:grpFill/>
          </p:grpSpPr>
          <p:sp>
            <p:nvSpPr>
              <p:cNvPr id="186" name="Freeform 157"/>
              <p:cNvSpPr/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CECED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28313" y="1935217"/>
            <a:ext cx="570252" cy="1692604"/>
            <a:chOff x="4585650" y="1680422"/>
            <a:chExt cx="656681" cy="1949140"/>
          </a:xfrm>
          <a:solidFill>
            <a:schemeClr val="accent2"/>
          </a:solidFill>
        </p:grpSpPr>
        <p:sp>
          <p:nvSpPr>
            <p:cNvPr id="189" name="Freeform 72"/>
            <p:cNvSpPr/>
            <p:nvPr/>
          </p:nvSpPr>
          <p:spPr bwMode="auto">
            <a:xfrm>
              <a:off x="4585650" y="1680422"/>
              <a:ext cx="656681" cy="1949140"/>
            </a:xfrm>
            <a:custGeom>
              <a:avLst/>
              <a:gdLst>
                <a:gd name="T0" fmla="*/ 0 w 377"/>
                <a:gd name="T1" fmla="*/ 0 h 1119"/>
                <a:gd name="T2" fmla="*/ 259 w 377"/>
                <a:gd name="T3" fmla="*/ 37 h 1119"/>
                <a:gd name="T4" fmla="*/ 283 w 377"/>
                <a:gd name="T5" fmla="*/ 42 h 1119"/>
                <a:gd name="T6" fmla="*/ 306 w 377"/>
                <a:gd name="T7" fmla="*/ 50 h 1119"/>
                <a:gd name="T8" fmla="*/ 326 w 377"/>
                <a:gd name="T9" fmla="*/ 60 h 1119"/>
                <a:gd name="T10" fmla="*/ 344 w 377"/>
                <a:gd name="T11" fmla="*/ 72 h 1119"/>
                <a:gd name="T12" fmla="*/ 358 w 377"/>
                <a:gd name="T13" fmla="*/ 86 h 1119"/>
                <a:gd name="T14" fmla="*/ 369 w 377"/>
                <a:gd name="T15" fmla="*/ 101 h 1119"/>
                <a:gd name="T16" fmla="*/ 375 w 377"/>
                <a:gd name="T17" fmla="*/ 119 h 1119"/>
                <a:gd name="T18" fmla="*/ 377 w 377"/>
                <a:gd name="T19" fmla="*/ 140 h 1119"/>
                <a:gd name="T20" fmla="*/ 377 w 377"/>
                <a:gd name="T21" fmla="*/ 968 h 1119"/>
                <a:gd name="T22" fmla="*/ 375 w 377"/>
                <a:gd name="T23" fmla="*/ 988 h 1119"/>
                <a:gd name="T24" fmla="*/ 369 w 377"/>
                <a:gd name="T25" fmla="*/ 1007 h 1119"/>
                <a:gd name="T26" fmla="*/ 358 w 377"/>
                <a:gd name="T27" fmla="*/ 1022 h 1119"/>
                <a:gd name="T28" fmla="*/ 344 w 377"/>
                <a:gd name="T29" fmla="*/ 1036 h 1119"/>
                <a:gd name="T30" fmla="*/ 327 w 377"/>
                <a:gd name="T31" fmla="*/ 1048 h 1119"/>
                <a:gd name="T32" fmla="*/ 307 w 377"/>
                <a:gd name="T33" fmla="*/ 1058 h 1119"/>
                <a:gd name="T34" fmla="*/ 284 w 377"/>
                <a:gd name="T35" fmla="*/ 1066 h 1119"/>
                <a:gd name="T36" fmla="*/ 259 w 377"/>
                <a:gd name="T37" fmla="*/ 1071 h 1119"/>
                <a:gd name="T38" fmla="*/ 0 w 377"/>
                <a:gd name="T39" fmla="*/ 1119 h 1119"/>
                <a:gd name="T40" fmla="*/ 0 w 377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5" y="119"/>
                  </a:lnTo>
                  <a:lnTo>
                    <a:pt x="377" y="140"/>
                  </a:lnTo>
                  <a:lnTo>
                    <a:pt x="377" y="968"/>
                  </a:lnTo>
                  <a:lnTo>
                    <a:pt x="375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 dirty="0">
                <a:solidFill>
                  <a:srgbClr val="00988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45901" y="2482548"/>
              <a:ext cx="224700" cy="344888"/>
              <a:chOff x="5098828" y="3162328"/>
              <a:chExt cx="224700" cy="344888"/>
            </a:xfrm>
            <a:grpFill/>
          </p:grpSpPr>
          <p:sp>
            <p:nvSpPr>
              <p:cNvPr id="196" name="Freeform 164"/>
              <p:cNvSpPr/>
              <p:nvPr/>
            </p:nvSpPr>
            <p:spPr bwMode="auto">
              <a:xfrm>
                <a:off x="5152825" y="3162328"/>
                <a:ext cx="62707" cy="62707"/>
              </a:xfrm>
              <a:custGeom>
                <a:avLst/>
                <a:gdLst>
                  <a:gd name="T0" fmla="*/ 18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8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8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BDBC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7" name="Freeform 165"/>
              <p:cNvSpPr>
                <a:spLocks noEditPoints="1"/>
              </p:cNvSpPr>
              <p:nvPr/>
            </p:nvSpPr>
            <p:spPr bwMode="auto">
              <a:xfrm>
                <a:off x="5257337" y="3211100"/>
                <a:ext cx="59223" cy="41805"/>
              </a:xfrm>
              <a:custGeom>
                <a:avLst/>
                <a:gdLst>
                  <a:gd name="T0" fmla="*/ 4 w 34"/>
                  <a:gd name="T1" fmla="*/ 3 h 24"/>
                  <a:gd name="T2" fmla="*/ 4 w 34"/>
                  <a:gd name="T3" fmla="*/ 19 h 24"/>
                  <a:gd name="T4" fmla="*/ 28 w 34"/>
                  <a:gd name="T5" fmla="*/ 19 h 24"/>
                  <a:gd name="T6" fmla="*/ 28 w 34"/>
                  <a:gd name="T7" fmla="*/ 3 h 24"/>
                  <a:gd name="T8" fmla="*/ 4 w 34"/>
                  <a:gd name="T9" fmla="*/ 3 h 24"/>
                  <a:gd name="T10" fmla="*/ 2 w 34"/>
                  <a:gd name="T11" fmla="*/ 0 h 24"/>
                  <a:gd name="T12" fmla="*/ 30 w 34"/>
                  <a:gd name="T13" fmla="*/ 0 h 24"/>
                  <a:gd name="T14" fmla="*/ 33 w 34"/>
                  <a:gd name="T15" fmla="*/ 0 h 24"/>
                  <a:gd name="T16" fmla="*/ 34 w 34"/>
                  <a:gd name="T17" fmla="*/ 2 h 24"/>
                  <a:gd name="T18" fmla="*/ 34 w 34"/>
                  <a:gd name="T19" fmla="*/ 20 h 24"/>
                  <a:gd name="T20" fmla="*/ 33 w 34"/>
                  <a:gd name="T21" fmla="*/ 22 h 24"/>
                  <a:gd name="T22" fmla="*/ 30 w 34"/>
                  <a:gd name="T23" fmla="*/ 24 h 24"/>
                  <a:gd name="T24" fmla="*/ 2 w 34"/>
                  <a:gd name="T25" fmla="*/ 24 h 24"/>
                  <a:gd name="T26" fmla="*/ 0 w 34"/>
                  <a:gd name="T27" fmla="*/ 22 h 24"/>
                  <a:gd name="T28" fmla="*/ 0 w 34"/>
                  <a:gd name="T29" fmla="*/ 20 h 24"/>
                  <a:gd name="T30" fmla="*/ 0 w 34"/>
                  <a:gd name="T31" fmla="*/ 2 h 24"/>
                  <a:gd name="T32" fmla="*/ 0 w 34"/>
                  <a:gd name="T33" fmla="*/ 0 h 24"/>
                  <a:gd name="T34" fmla="*/ 2 w 3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24">
                    <a:moveTo>
                      <a:pt x="4" y="3"/>
                    </a:moveTo>
                    <a:lnTo>
                      <a:pt x="4" y="19"/>
                    </a:lnTo>
                    <a:lnTo>
                      <a:pt x="28" y="19"/>
                    </a:lnTo>
                    <a:lnTo>
                      <a:pt x="28" y="3"/>
                    </a:lnTo>
                    <a:lnTo>
                      <a:pt x="4" y="3"/>
                    </a:lnTo>
                    <a:close/>
                    <a:moveTo>
                      <a:pt x="2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4" y="20"/>
                    </a:lnTo>
                    <a:lnTo>
                      <a:pt x="33" y="22"/>
                    </a:lnTo>
                    <a:lnTo>
                      <a:pt x="30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BDBC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8" name="Freeform 166"/>
              <p:cNvSpPr/>
              <p:nvPr/>
            </p:nvSpPr>
            <p:spPr bwMode="auto">
              <a:xfrm>
                <a:off x="5098828" y="3228519"/>
                <a:ext cx="224700" cy="278697"/>
              </a:xfrm>
              <a:custGeom>
                <a:avLst/>
                <a:gdLst>
                  <a:gd name="T0" fmla="*/ 64 w 129"/>
                  <a:gd name="T1" fmla="*/ 0 h 160"/>
                  <a:gd name="T2" fmla="*/ 70 w 129"/>
                  <a:gd name="T3" fmla="*/ 4 h 160"/>
                  <a:gd name="T4" fmla="*/ 73 w 129"/>
                  <a:gd name="T5" fmla="*/ 5 h 160"/>
                  <a:gd name="T6" fmla="*/ 98 w 129"/>
                  <a:gd name="T7" fmla="*/ 20 h 160"/>
                  <a:gd name="T8" fmla="*/ 87 w 129"/>
                  <a:gd name="T9" fmla="*/ 20 h 160"/>
                  <a:gd name="T10" fmla="*/ 86 w 129"/>
                  <a:gd name="T11" fmla="*/ 18 h 160"/>
                  <a:gd name="T12" fmla="*/ 87 w 129"/>
                  <a:gd name="T13" fmla="*/ 17 h 160"/>
                  <a:gd name="T14" fmla="*/ 92 w 129"/>
                  <a:gd name="T15" fmla="*/ 14 h 160"/>
                  <a:gd name="T16" fmla="*/ 124 w 129"/>
                  <a:gd name="T17" fmla="*/ 15 h 160"/>
                  <a:gd name="T18" fmla="*/ 129 w 129"/>
                  <a:gd name="T19" fmla="*/ 18 h 160"/>
                  <a:gd name="T20" fmla="*/ 128 w 129"/>
                  <a:gd name="T21" fmla="*/ 20 h 160"/>
                  <a:gd name="T22" fmla="*/ 114 w 129"/>
                  <a:gd name="T23" fmla="*/ 20 h 160"/>
                  <a:gd name="T24" fmla="*/ 114 w 129"/>
                  <a:gd name="T25" fmla="*/ 25 h 160"/>
                  <a:gd name="T26" fmla="*/ 93 w 129"/>
                  <a:gd name="T27" fmla="*/ 46 h 160"/>
                  <a:gd name="T28" fmla="*/ 92 w 129"/>
                  <a:gd name="T29" fmla="*/ 46 h 160"/>
                  <a:gd name="T30" fmla="*/ 89 w 129"/>
                  <a:gd name="T31" fmla="*/ 47 h 160"/>
                  <a:gd name="T32" fmla="*/ 83 w 129"/>
                  <a:gd name="T33" fmla="*/ 46 h 160"/>
                  <a:gd name="T34" fmla="*/ 73 w 129"/>
                  <a:gd name="T35" fmla="*/ 32 h 160"/>
                  <a:gd name="T36" fmla="*/ 71 w 129"/>
                  <a:gd name="T37" fmla="*/ 71 h 160"/>
                  <a:gd name="T38" fmla="*/ 69 w 129"/>
                  <a:gd name="T39" fmla="*/ 151 h 160"/>
                  <a:gd name="T40" fmla="*/ 67 w 129"/>
                  <a:gd name="T41" fmla="*/ 157 h 160"/>
                  <a:gd name="T42" fmla="*/ 61 w 129"/>
                  <a:gd name="T43" fmla="*/ 160 h 160"/>
                  <a:gd name="T44" fmla="*/ 55 w 129"/>
                  <a:gd name="T45" fmla="*/ 157 h 160"/>
                  <a:gd name="T46" fmla="*/ 52 w 129"/>
                  <a:gd name="T47" fmla="*/ 151 h 160"/>
                  <a:gd name="T48" fmla="*/ 45 w 129"/>
                  <a:gd name="T49" fmla="*/ 78 h 160"/>
                  <a:gd name="T50" fmla="*/ 45 w 129"/>
                  <a:gd name="T51" fmla="*/ 155 h 160"/>
                  <a:gd name="T52" fmla="*/ 41 w 129"/>
                  <a:gd name="T53" fmla="*/ 159 h 160"/>
                  <a:gd name="T54" fmla="*/ 33 w 129"/>
                  <a:gd name="T55" fmla="*/ 159 h 160"/>
                  <a:gd name="T56" fmla="*/ 29 w 129"/>
                  <a:gd name="T57" fmla="*/ 155 h 160"/>
                  <a:gd name="T58" fmla="*/ 28 w 129"/>
                  <a:gd name="T59" fmla="*/ 73 h 160"/>
                  <a:gd name="T60" fmla="*/ 27 w 129"/>
                  <a:gd name="T61" fmla="*/ 68 h 160"/>
                  <a:gd name="T62" fmla="*/ 15 w 129"/>
                  <a:gd name="T63" fmla="*/ 78 h 160"/>
                  <a:gd name="T64" fmla="*/ 11 w 129"/>
                  <a:gd name="T65" fmla="*/ 82 h 160"/>
                  <a:gd name="T66" fmla="*/ 5 w 129"/>
                  <a:gd name="T67" fmla="*/ 82 h 160"/>
                  <a:gd name="T68" fmla="*/ 1 w 129"/>
                  <a:gd name="T69" fmla="*/ 78 h 160"/>
                  <a:gd name="T70" fmla="*/ 1 w 129"/>
                  <a:gd name="T71" fmla="*/ 72 h 160"/>
                  <a:gd name="T72" fmla="*/ 26 w 129"/>
                  <a:gd name="T73" fmla="*/ 7 h 160"/>
                  <a:gd name="T74" fmla="*/ 28 w 129"/>
                  <a:gd name="T75" fmla="*/ 3 h 160"/>
                  <a:gd name="T76" fmla="*/ 31 w 129"/>
                  <a:gd name="T77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35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3" y="5"/>
                    </a:lnTo>
                    <a:lnTo>
                      <a:pt x="89" y="29"/>
                    </a:lnTo>
                    <a:lnTo>
                      <a:pt x="98" y="20"/>
                    </a:lnTo>
                    <a:lnTo>
                      <a:pt x="88" y="20"/>
                    </a:lnTo>
                    <a:lnTo>
                      <a:pt x="87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91" y="15"/>
                    </a:lnTo>
                    <a:lnTo>
                      <a:pt x="92" y="14"/>
                    </a:lnTo>
                    <a:lnTo>
                      <a:pt x="122" y="14"/>
                    </a:lnTo>
                    <a:lnTo>
                      <a:pt x="124" y="15"/>
                    </a:lnTo>
                    <a:lnTo>
                      <a:pt x="128" y="17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8" y="20"/>
                    </a:lnTo>
                    <a:lnTo>
                      <a:pt x="127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2" y="27"/>
                    </a:lnTo>
                    <a:lnTo>
                      <a:pt x="93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1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9" y="155"/>
                    </a:lnTo>
                    <a:lnTo>
                      <a:pt x="67" y="157"/>
                    </a:lnTo>
                    <a:lnTo>
                      <a:pt x="65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5" y="78"/>
                    </a:lnTo>
                    <a:lnTo>
                      <a:pt x="45" y="151"/>
                    </a:lnTo>
                    <a:lnTo>
                      <a:pt x="45" y="155"/>
                    </a:lnTo>
                    <a:lnTo>
                      <a:pt x="43" y="157"/>
                    </a:lnTo>
                    <a:lnTo>
                      <a:pt x="41" y="159"/>
                    </a:lnTo>
                    <a:lnTo>
                      <a:pt x="37" y="160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7" y="68"/>
                    </a:lnTo>
                    <a:lnTo>
                      <a:pt x="26" y="47"/>
                    </a:lnTo>
                    <a:lnTo>
                      <a:pt x="15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7" y="82"/>
                    </a:lnTo>
                    <a:lnTo>
                      <a:pt x="5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BDBC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rgbClr val="009882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184715" y="4033200"/>
            <a:ext cx="6547582" cy="570252"/>
            <a:chOff x="2692946" y="4096380"/>
            <a:chExt cx="7539950" cy="656681"/>
          </a:xfrm>
          <a:solidFill>
            <a:schemeClr val="bg1"/>
          </a:solidFill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  <a:grpFill/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  <a:grpFill/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  <a:grpFill/>
          </p:grpSpPr>
          <p:sp>
            <p:nvSpPr>
              <p:cNvPr id="190" name="Freeform 143"/>
              <p:cNvSpPr/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5" name="Freeform 148"/>
              <p:cNvSpPr/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  <a:grpFill/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2" name="Freeform 150"/>
              <p:cNvSpPr/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3" name="Freeform 151"/>
              <p:cNvSpPr/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895830" y="1935217"/>
            <a:ext cx="571765" cy="1692604"/>
            <a:chOff x="6966525" y="1680422"/>
            <a:chExt cx="658423" cy="1949140"/>
          </a:xfrm>
          <a:solidFill>
            <a:schemeClr val="accent3"/>
          </a:solidFill>
        </p:grpSpPr>
        <p:sp>
          <p:nvSpPr>
            <p:cNvPr id="200" name="Freeform 107"/>
            <p:cNvSpPr/>
            <p:nvPr/>
          </p:nvSpPr>
          <p:spPr bwMode="auto">
            <a:xfrm>
              <a:off x="6966525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60 w 378"/>
                <a:gd name="T3" fmla="*/ 37 h 1119"/>
                <a:gd name="T4" fmla="*/ 285 w 378"/>
                <a:gd name="T5" fmla="*/ 42 h 1119"/>
                <a:gd name="T6" fmla="*/ 306 w 378"/>
                <a:gd name="T7" fmla="*/ 50 h 1119"/>
                <a:gd name="T8" fmla="*/ 327 w 378"/>
                <a:gd name="T9" fmla="*/ 60 h 1119"/>
                <a:gd name="T10" fmla="*/ 344 w 378"/>
                <a:gd name="T11" fmla="*/ 72 h 1119"/>
                <a:gd name="T12" fmla="*/ 358 w 378"/>
                <a:gd name="T13" fmla="*/ 86 h 1119"/>
                <a:gd name="T14" fmla="*/ 369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9 w 378"/>
                <a:gd name="T27" fmla="*/ 1022 h 1119"/>
                <a:gd name="T28" fmla="*/ 345 w 378"/>
                <a:gd name="T29" fmla="*/ 1036 h 1119"/>
                <a:gd name="T30" fmla="*/ 328 w 378"/>
                <a:gd name="T31" fmla="*/ 1048 h 1119"/>
                <a:gd name="T32" fmla="*/ 307 w 378"/>
                <a:gd name="T33" fmla="*/ 1058 h 1119"/>
                <a:gd name="T34" fmla="*/ 285 w 378"/>
                <a:gd name="T35" fmla="*/ 1066 h 1119"/>
                <a:gd name="T36" fmla="*/ 260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60" y="37"/>
                  </a:lnTo>
                  <a:lnTo>
                    <a:pt x="285" y="42"/>
                  </a:lnTo>
                  <a:lnTo>
                    <a:pt x="306" y="50"/>
                  </a:lnTo>
                  <a:lnTo>
                    <a:pt x="327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9" y="1022"/>
                  </a:lnTo>
                  <a:lnTo>
                    <a:pt x="345" y="1036"/>
                  </a:lnTo>
                  <a:lnTo>
                    <a:pt x="328" y="1048"/>
                  </a:lnTo>
                  <a:lnTo>
                    <a:pt x="307" y="1058"/>
                  </a:lnTo>
                  <a:lnTo>
                    <a:pt x="285" y="1066"/>
                  </a:lnTo>
                  <a:lnTo>
                    <a:pt x="260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5423" y="2482548"/>
              <a:ext cx="214247" cy="344888"/>
              <a:chOff x="6694371" y="3162328"/>
              <a:chExt cx="214247" cy="344888"/>
            </a:xfrm>
            <a:grpFill/>
          </p:grpSpPr>
          <p:sp>
            <p:nvSpPr>
              <p:cNvPr id="204" name="Freeform 159"/>
              <p:cNvSpPr/>
              <p:nvPr/>
            </p:nvSpPr>
            <p:spPr bwMode="auto">
              <a:xfrm>
                <a:off x="6694371" y="3228519"/>
                <a:ext cx="198572" cy="278697"/>
              </a:xfrm>
              <a:custGeom>
                <a:avLst/>
                <a:gdLst>
                  <a:gd name="T0" fmla="*/ 64 w 114"/>
                  <a:gd name="T1" fmla="*/ 0 h 160"/>
                  <a:gd name="T2" fmla="*/ 71 w 114"/>
                  <a:gd name="T3" fmla="*/ 4 h 160"/>
                  <a:gd name="T4" fmla="*/ 89 w 114"/>
                  <a:gd name="T5" fmla="*/ 29 h 160"/>
                  <a:gd name="T6" fmla="*/ 103 w 114"/>
                  <a:gd name="T7" fmla="*/ 15 h 160"/>
                  <a:gd name="T8" fmla="*/ 105 w 114"/>
                  <a:gd name="T9" fmla="*/ 15 h 160"/>
                  <a:gd name="T10" fmla="*/ 109 w 114"/>
                  <a:gd name="T11" fmla="*/ 15 h 160"/>
                  <a:gd name="T12" fmla="*/ 112 w 114"/>
                  <a:gd name="T13" fmla="*/ 17 h 160"/>
                  <a:gd name="T14" fmla="*/ 114 w 114"/>
                  <a:gd name="T15" fmla="*/ 22 h 160"/>
                  <a:gd name="T16" fmla="*/ 112 w 114"/>
                  <a:gd name="T17" fmla="*/ 27 h 160"/>
                  <a:gd name="T18" fmla="*/ 92 w 114"/>
                  <a:gd name="T19" fmla="*/ 46 h 160"/>
                  <a:gd name="T20" fmla="*/ 91 w 114"/>
                  <a:gd name="T21" fmla="*/ 47 h 160"/>
                  <a:gd name="T22" fmla="*/ 86 w 114"/>
                  <a:gd name="T23" fmla="*/ 47 h 160"/>
                  <a:gd name="T24" fmla="*/ 81 w 114"/>
                  <a:gd name="T25" fmla="*/ 45 h 160"/>
                  <a:gd name="T26" fmla="*/ 72 w 114"/>
                  <a:gd name="T27" fmla="*/ 68 h 160"/>
                  <a:gd name="T28" fmla="*/ 69 w 114"/>
                  <a:gd name="T29" fmla="*/ 73 h 160"/>
                  <a:gd name="T30" fmla="*/ 68 w 114"/>
                  <a:gd name="T31" fmla="*/ 155 h 160"/>
                  <a:gd name="T32" fmla="*/ 64 w 114"/>
                  <a:gd name="T33" fmla="*/ 159 h 160"/>
                  <a:gd name="T34" fmla="*/ 57 w 114"/>
                  <a:gd name="T35" fmla="*/ 159 h 160"/>
                  <a:gd name="T36" fmla="*/ 53 w 114"/>
                  <a:gd name="T37" fmla="*/ 155 h 160"/>
                  <a:gd name="T38" fmla="*/ 52 w 114"/>
                  <a:gd name="T39" fmla="*/ 78 h 160"/>
                  <a:gd name="T40" fmla="*/ 46 w 114"/>
                  <a:gd name="T41" fmla="*/ 151 h 160"/>
                  <a:gd name="T42" fmla="*/ 43 w 114"/>
                  <a:gd name="T43" fmla="*/ 157 h 160"/>
                  <a:gd name="T44" fmla="*/ 37 w 114"/>
                  <a:gd name="T45" fmla="*/ 160 h 160"/>
                  <a:gd name="T46" fmla="*/ 31 w 114"/>
                  <a:gd name="T47" fmla="*/ 157 h 160"/>
                  <a:gd name="T48" fmla="*/ 28 w 114"/>
                  <a:gd name="T49" fmla="*/ 151 h 160"/>
                  <a:gd name="T50" fmla="*/ 27 w 114"/>
                  <a:gd name="T51" fmla="*/ 71 h 160"/>
                  <a:gd name="T52" fmla="*/ 26 w 114"/>
                  <a:gd name="T53" fmla="*/ 47 h 160"/>
                  <a:gd name="T54" fmla="*/ 13 w 114"/>
                  <a:gd name="T55" fmla="*/ 80 h 160"/>
                  <a:gd name="T56" fmla="*/ 8 w 114"/>
                  <a:gd name="T57" fmla="*/ 82 h 160"/>
                  <a:gd name="T58" fmla="*/ 2 w 114"/>
                  <a:gd name="T59" fmla="*/ 80 h 160"/>
                  <a:gd name="T60" fmla="*/ 0 w 114"/>
                  <a:gd name="T61" fmla="*/ 74 h 160"/>
                  <a:gd name="T62" fmla="*/ 25 w 114"/>
                  <a:gd name="T63" fmla="*/ 8 h 160"/>
                  <a:gd name="T64" fmla="*/ 26 w 114"/>
                  <a:gd name="T65" fmla="*/ 5 h 160"/>
                  <a:gd name="T66" fmla="*/ 29 w 114"/>
                  <a:gd name="T67" fmla="*/ 2 h 160"/>
                  <a:gd name="T68" fmla="*/ 34 w 114"/>
                  <a:gd name="T6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60">
                    <a:moveTo>
                      <a:pt x="34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72" y="5"/>
                    </a:lnTo>
                    <a:lnTo>
                      <a:pt x="89" y="29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4" y="15"/>
                    </a:lnTo>
                    <a:lnTo>
                      <a:pt x="105" y="15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1" y="15"/>
                    </a:lnTo>
                    <a:lnTo>
                      <a:pt x="112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3" y="24"/>
                    </a:lnTo>
                    <a:lnTo>
                      <a:pt x="112" y="27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4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2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8" y="155"/>
                    </a:lnTo>
                    <a:lnTo>
                      <a:pt x="67" y="157"/>
                    </a:lnTo>
                    <a:lnTo>
                      <a:pt x="64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6" y="78"/>
                    </a:lnTo>
                    <a:lnTo>
                      <a:pt x="46" y="151"/>
                    </a:lnTo>
                    <a:lnTo>
                      <a:pt x="44" y="155"/>
                    </a:lnTo>
                    <a:lnTo>
                      <a:pt x="43" y="157"/>
                    </a:lnTo>
                    <a:lnTo>
                      <a:pt x="40" y="159"/>
                    </a:lnTo>
                    <a:lnTo>
                      <a:pt x="37" y="160"/>
                    </a:lnTo>
                    <a:lnTo>
                      <a:pt x="34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6" y="68"/>
                    </a:lnTo>
                    <a:lnTo>
                      <a:pt x="26" y="47"/>
                    </a:lnTo>
                    <a:lnTo>
                      <a:pt x="14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ECED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5" name="Freeform 160"/>
              <p:cNvSpPr/>
              <p:nvPr/>
            </p:nvSpPr>
            <p:spPr bwMode="auto">
              <a:xfrm>
                <a:off x="6746626" y="3162328"/>
                <a:ext cx="64449" cy="62707"/>
              </a:xfrm>
              <a:custGeom>
                <a:avLst/>
                <a:gdLst>
                  <a:gd name="T0" fmla="*/ 19 w 37"/>
                  <a:gd name="T1" fmla="*/ 0 h 36"/>
                  <a:gd name="T2" fmla="*/ 29 w 37"/>
                  <a:gd name="T3" fmla="*/ 3 h 36"/>
                  <a:gd name="T4" fmla="*/ 35 w 37"/>
                  <a:gd name="T5" fmla="*/ 9 h 36"/>
                  <a:gd name="T6" fmla="*/ 37 w 37"/>
                  <a:gd name="T7" fmla="*/ 18 h 36"/>
                  <a:gd name="T8" fmla="*/ 35 w 37"/>
                  <a:gd name="T9" fmla="*/ 28 h 36"/>
                  <a:gd name="T10" fmla="*/ 29 w 37"/>
                  <a:gd name="T11" fmla="*/ 34 h 36"/>
                  <a:gd name="T12" fmla="*/ 19 w 37"/>
                  <a:gd name="T13" fmla="*/ 36 h 36"/>
                  <a:gd name="T14" fmla="*/ 10 w 37"/>
                  <a:gd name="T15" fmla="*/ 34 h 36"/>
                  <a:gd name="T16" fmla="*/ 4 w 37"/>
                  <a:gd name="T17" fmla="*/ 28 h 36"/>
                  <a:gd name="T18" fmla="*/ 0 w 37"/>
                  <a:gd name="T19" fmla="*/ 18 h 36"/>
                  <a:gd name="T20" fmla="*/ 4 w 37"/>
                  <a:gd name="T21" fmla="*/ 9 h 36"/>
                  <a:gd name="T22" fmla="*/ 10 w 37"/>
                  <a:gd name="T23" fmla="*/ 3 h 36"/>
                  <a:gd name="T24" fmla="*/ 19 w 3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6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6" name="Freeform 161"/>
              <p:cNvSpPr>
                <a:spLocks noEditPoints="1"/>
              </p:cNvSpPr>
              <p:nvPr/>
            </p:nvSpPr>
            <p:spPr bwMode="auto">
              <a:xfrm>
                <a:off x="6852879" y="3169296"/>
                <a:ext cx="55739" cy="76642"/>
              </a:xfrm>
              <a:custGeom>
                <a:avLst/>
                <a:gdLst>
                  <a:gd name="T0" fmla="*/ 12 w 32"/>
                  <a:gd name="T1" fmla="*/ 4 h 44"/>
                  <a:gd name="T2" fmla="*/ 7 w 32"/>
                  <a:gd name="T3" fmla="*/ 8 h 44"/>
                  <a:gd name="T4" fmla="*/ 6 w 32"/>
                  <a:gd name="T5" fmla="*/ 15 h 44"/>
                  <a:gd name="T6" fmla="*/ 8 w 32"/>
                  <a:gd name="T7" fmla="*/ 21 h 44"/>
                  <a:gd name="T8" fmla="*/ 11 w 32"/>
                  <a:gd name="T9" fmla="*/ 27 h 44"/>
                  <a:gd name="T10" fmla="*/ 14 w 32"/>
                  <a:gd name="T11" fmla="*/ 30 h 44"/>
                  <a:gd name="T12" fmla="*/ 13 w 32"/>
                  <a:gd name="T13" fmla="*/ 24 h 44"/>
                  <a:gd name="T14" fmla="*/ 13 w 32"/>
                  <a:gd name="T15" fmla="*/ 19 h 44"/>
                  <a:gd name="T16" fmla="*/ 15 w 32"/>
                  <a:gd name="T17" fmla="*/ 19 h 44"/>
                  <a:gd name="T18" fmla="*/ 18 w 32"/>
                  <a:gd name="T19" fmla="*/ 19 h 44"/>
                  <a:gd name="T20" fmla="*/ 20 w 32"/>
                  <a:gd name="T21" fmla="*/ 20 h 44"/>
                  <a:gd name="T22" fmla="*/ 18 w 32"/>
                  <a:gd name="T23" fmla="*/ 27 h 44"/>
                  <a:gd name="T24" fmla="*/ 21 w 32"/>
                  <a:gd name="T25" fmla="*/ 30 h 44"/>
                  <a:gd name="T26" fmla="*/ 23 w 32"/>
                  <a:gd name="T27" fmla="*/ 24 h 44"/>
                  <a:gd name="T28" fmla="*/ 26 w 32"/>
                  <a:gd name="T29" fmla="*/ 18 h 44"/>
                  <a:gd name="T30" fmla="*/ 26 w 32"/>
                  <a:gd name="T31" fmla="*/ 11 h 44"/>
                  <a:gd name="T32" fmla="*/ 22 w 32"/>
                  <a:gd name="T33" fmla="*/ 6 h 44"/>
                  <a:gd name="T34" fmla="*/ 16 w 32"/>
                  <a:gd name="T35" fmla="*/ 4 h 44"/>
                  <a:gd name="T36" fmla="*/ 21 w 32"/>
                  <a:gd name="T37" fmla="*/ 0 h 44"/>
                  <a:gd name="T38" fmla="*/ 28 w 32"/>
                  <a:gd name="T39" fmla="*/ 5 h 44"/>
                  <a:gd name="T40" fmla="*/ 32 w 32"/>
                  <a:gd name="T41" fmla="*/ 15 h 44"/>
                  <a:gd name="T42" fmla="*/ 27 w 32"/>
                  <a:gd name="T43" fmla="*/ 25 h 44"/>
                  <a:gd name="T44" fmla="*/ 25 w 32"/>
                  <a:gd name="T45" fmla="*/ 29 h 44"/>
                  <a:gd name="T46" fmla="*/ 24 w 32"/>
                  <a:gd name="T47" fmla="*/ 40 h 44"/>
                  <a:gd name="T48" fmla="*/ 23 w 32"/>
                  <a:gd name="T49" fmla="*/ 43 h 44"/>
                  <a:gd name="T50" fmla="*/ 19 w 32"/>
                  <a:gd name="T51" fmla="*/ 43 h 44"/>
                  <a:gd name="T52" fmla="*/ 16 w 32"/>
                  <a:gd name="T53" fmla="*/ 44 h 44"/>
                  <a:gd name="T54" fmla="*/ 13 w 32"/>
                  <a:gd name="T55" fmla="*/ 43 h 44"/>
                  <a:gd name="T56" fmla="*/ 9 w 32"/>
                  <a:gd name="T57" fmla="*/ 43 h 44"/>
                  <a:gd name="T58" fmla="*/ 8 w 32"/>
                  <a:gd name="T59" fmla="*/ 40 h 44"/>
                  <a:gd name="T60" fmla="*/ 7 w 32"/>
                  <a:gd name="T61" fmla="*/ 29 h 44"/>
                  <a:gd name="T62" fmla="*/ 4 w 32"/>
                  <a:gd name="T63" fmla="*/ 25 h 44"/>
                  <a:gd name="T64" fmla="*/ 0 w 32"/>
                  <a:gd name="T65" fmla="*/ 15 h 44"/>
                  <a:gd name="T66" fmla="*/ 3 w 32"/>
                  <a:gd name="T67" fmla="*/ 5 h 44"/>
                  <a:gd name="T68" fmla="*/ 11 w 32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4">
                    <a:moveTo>
                      <a:pt x="16" y="4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6" y="11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9" y="24"/>
                    </a:lnTo>
                    <a:lnTo>
                      <a:pt x="11" y="27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20" y="20"/>
                    </a:lnTo>
                    <a:lnTo>
                      <a:pt x="19" y="24"/>
                    </a:lnTo>
                    <a:lnTo>
                      <a:pt x="18" y="27"/>
                    </a:lnTo>
                    <a:lnTo>
                      <a:pt x="18" y="30"/>
                    </a:lnTo>
                    <a:lnTo>
                      <a:pt x="21" y="30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6" y="18"/>
                    </a:lnTo>
                    <a:lnTo>
                      <a:pt x="27" y="15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4"/>
                    </a:lnTo>
                    <a:close/>
                    <a:moveTo>
                      <a:pt x="16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5"/>
                    </a:lnTo>
                    <a:lnTo>
                      <a:pt x="31" y="19"/>
                    </a:lnTo>
                    <a:lnTo>
                      <a:pt x="27" y="25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3" y="43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3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7" name="TextBox 23"/>
          <p:cNvSpPr txBox="1"/>
          <p:nvPr/>
        </p:nvSpPr>
        <p:spPr>
          <a:xfrm>
            <a:off x="1991506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991509" y="5067135"/>
            <a:ext cx="1441420" cy="328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4233049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4233049" y="5067135"/>
            <a:ext cx="1441420" cy="328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6482860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6482863" y="5067135"/>
            <a:ext cx="1441420" cy="328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TextBox 23"/>
          <p:cNvSpPr txBox="1"/>
          <p:nvPr/>
        </p:nvSpPr>
        <p:spPr>
          <a:xfrm>
            <a:off x="8724402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TextBox 24"/>
          <p:cNvSpPr txBox="1"/>
          <p:nvPr/>
        </p:nvSpPr>
        <p:spPr>
          <a:xfrm>
            <a:off x="8724403" y="5067135"/>
            <a:ext cx="1441420" cy="328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成功项目展示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任意多边形: 形状 63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任意多边形: 形状 64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8" grpId="0" animBg="1"/>
      <p:bldP spid="169" grpId="0" animBg="1"/>
      <p:bldP spid="199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166"/>
          <p:cNvSpPr/>
          <p:nvPr/>
        </p:nvSpPr>
        <p:spPr>
          <a:xfrm>
            <a:off x="3724935" y="2194576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A79FAA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Shape 5167"/>
          <p:cNvSpPr/>
          <p:nvPr/>
        </p:nvSpPr>
        <p:spPr>
          <a:xfrm>
            <a:off x="3273871" y="2975795"/>
            <a:ext cx="2395107" cy="1371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rgbClr val="FABAAE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Shape 5168"/>
          <p:cNvSpPr/>
          <p:nvPr/>
        </p:nvSpPr>
        <p:spPr>
          <a:xfrm>
            <a:off x="2822811" y="3822873"/>
            <a:ext cx="3302845" cy="1371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rgbClr val="A79FAA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Shape 5169"/>
          <p:cNvSpPr/>
          <p:nvPr/>
        </p:nvSpPr>
        <p:spPr>
          <a:xfrm>
            <a:off x="2361258" y="4669953"/>
            <a:ext cx="4210573" cy="13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rgbClr val="FABAAE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175998" y="1829529"/>
            <a:ext cx="1047559" cy="898079"/>
            <a:chOff x="2313735" y="1108481"/>
            <a:chExt cx="857881" cy="735467"/>
          </a:xfrm>
          <a:solidFill>
            <a:srgbClr val="CECED0"/>
          </a:solidFill>
        </p:grpSpPr>
        <p:sp>
          <p:nvSpPr>
            <p:cNvPr id="4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79F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输入文本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22131" y="2967329"/>
            <a:ext cx="1941237" cy="528018"/>
            <a:chOff x="1944344" y="2047198"/>
            <a:chExt cx="1589745" cy="432411"/>
          </a:xfrm>
          <a:solidFill>
            <a:srgbClr val="FBDBC6"/>
          </a:solidFill>
        </p:grpSpPr>
        <p:sp>
          <p:nvSpPr>
            <p:cNvPr id="6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点击输入文本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273874" y="3822872"/>
            <a:ext cx="2848974" cy="528019"/>
            <a:chOff x="1574955" y="2740898"/>
            <a:chExt cx="2333121" cy="432412"/>
          </a:xfrm>
          <a:solidFill>
            <a:srgbClr val="CECED0"/>
          </a:solidFill>
        </p:grpSpPr>
        <p:sp>
          <p:nvSpPr>
            <p:cNvPr id="5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2810" y="4669950"/>
            <a:ext cx="3756702" cy="528012"/>
            <a:chOff x="1205565" y="3434598"/>
            <a:chExt cx="3076490" cy="432407"/>
          </a:xfrm>
          <a:solidFill>
            <a:srgbClr val="FBDBC6"/>
          </a:solidFill>
        </p:grpSpPr>
        <p:sp>
          <p:nvSpPr>
            <p:cNvPr id="7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61260" y="5505266"/>
            <a:ext cx="4664442" cy="528012"/>
            <a:chOff x="827585" y="4118665"/>
            <a:chExt cx="3819870" cy="432407"/>
          </a:xfrm>
          <a:solidFill>
            <a:srgbClr val="CECED0"/>
          </a:solidFill>
        </p:grpSpPr>
        <p:sp>
          <p:nvSpPr>
            <p:cNvPr id="8" name="Shape 5175"/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Shape 5180"/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8" name="Round Same Side Corner Rectangle 67"/>
          <p:cNvSpPr/>
          <p:nvPr/>
        </p:nvSpPr>
        <p:spPr>
          <a:xfrm rot="10800000" flipH="1">
            <a:off x="7567575" y="1845937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A7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ound Same Side Corner Rectangle 68"/>
          <p:cNvSpPr/>
          <p:nvPr/>
        </p:nvSpPr>
        <p:spPr>
          <a:xfrm rot="10800000" flipH="1">
            <a:off x="7565573" y="279997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FAB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ound Same Side Corner Rectangle 69"/>
          <p:cNvSpPr/>
          <p:nvPr/>
        </p:nvSpPr>
        <p:spPr>
          <a:xfrm rot="10800000" flipH="1">
            <a:off x="7567575" y="366711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A7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735229" y="1830491"/>
            <a:ext cx="2700245" cy="679888"/>
            <a:chOff x="5228512" y="1109269"/>
            <a:chExt cx="2871880" cy="556783"/>
          </a:xfrm>
        </p:grpSpPr>
        <p:sp>
          <p:nvSpPr>
            <p:cNvPr id="21" name="TextBox 20"/>
            <p:cNvSpPr txBox="1"/>
            <p:nvPr/>
          </p:nvSpPr>
          <p:spPr>
            <a:xfrm>
              <a:off x="5228512" y="1303102"/>
              <a:ext cx="2871880" cy="362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22" name="Rectangle 71"/>
            <p:cNvSpPr/>
            <p:nvPr/>
          </p:nvSpPr>
          <p:spPr>
            <a:xfrm>
              <a:off x="5228513" y="1109269"/>
              <a:ext cx="1336637" cy="19376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35229" y="2758417"/>
            <a:ext cx="2700245" cy="679890"/>
            <a:chOff x="5228512" y="1869180"/>
            <a:chExt cx="2871880" cy="556785"/>
          </a:xfrm>
        </p:grpSpPr>
        <p:sp>
          <p:nvSpPr>
            <p:cNvPr id="23" name="TextBox 22"/>
            <p:cNvSpPr txBox="1"/>
            <p:nvPr/>
          </p:nvSpPr>
          <p:spPr>
            <a:xfrm>
              <a:off x="5228512" y="2063015"/>
              <a:ext cx="2871880" cy="362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24" name="Rectangle 73"/>
            <p:cNvSpPr/>
            <p:nvPr/>
          </p:nvSpPr>
          <p:spPr>
            <a:xfrm>
              <a:off x="5228513" y="1869180"/>
              <a:ext cx="1336637" cy="19376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35229" y="3686341"/>
            <a:ext cx="2700245" cy="679890"/>
            <a:chOff x="5228512" y="2629091"/>
            <a:chExt cx="2871880" cy="556785"/>
          </a:xfrm>
        </p:grpSpPr>
        <p:sp>
          <p:nvSpPr>
            <p:cNvPr id="25" name="TextBox 24"/>
            <p:cNvSpPr txBox="1"/>
            <p:nvPr/>
          </p:nvSpPr>
          <p:spPr>
            <a:xfrm>
              <a:off x="5228512" y="2822926"/>
              <a:ext cx="2871880" cy="362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26" name="Rectangle 75"/>
            <p:cNvSpPr/>
            <p:nvPr/>
          </p:nvSpPr>
          <p:spPr>
            <a:xfrm>
              <a:off x="5228513" y="2629091"/>
              <a:ext cx="1336637" cy="19376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Round Same Side Corner Rectangle 76"/>
          <p:cNvSpPr/>
          <p:nvPr/>
        </p:nvSpPr>
        <p:spPr>
          <a:xfrm rot="10800000" flipH="1">
            <a:off x="7565573" y="454690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FAB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Round Same Side Corner Rectangle 77"/>
          <p:cNvSpPr/>
          <p:nvPr/>
        </p:nvSpPr>
        <p:spPr>
          <a:xfrm rot="10800000" flipH="1">
            <a:off x="7567575" y="541404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A7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735229" y="4505345"/>
            <a:ext cx="2700245" cy="679890"/>
            <a:chOff x="5228512" y="3299800"/>
            <a:chExt cx="2871880" cy="556785"/>
          </a:xfrm>
        </p:grpSpPr>
        <p:sp>
          <p:nvSpPr>
            <p:cNvPr id="29" name="TextBox 28"/>
            <p:cNvSpPr txBox="1"/>
            <p:nvPr/>
          </p:nvSpPr>
          <p:spPr>
            <a:xfrm>
              <a:off x="5228512" y="3493635"/>
              <a:ext cx="2871880" cy="362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30" name="Rectangle 79"/>
            <p:cNvSpPr/>
            <p:nvPr/>
          </p:nvSpPr>
          <p:spPr>
            <a:xfrm>
              <a:off x="5228513" y="3299800"/>
              <a:ext cx="1336637" cy="19376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735229" y="5433268"/>
            <a:ext cx="2700245" cy="679891"/>
            <a:chOff x="5228512" y="4059711"/>
            <a:chExt cx="2871880" cy="556786"/>
          </a:xfrm>
        </p:grpSpPr>
        <p:sp>
          <p:nvSpPr>
            <p:cNvPr id="31" name="TextBox 30"/>
            <p:cNvSpPr txBox="1"/>
            <p:nvPr/>
          </p:nvSpPr>
          <p:spPr>
            <a:xfrm>
              <a:off x="5228512" y="4253547"/>
              <a:ext cx="2871880" cy="362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32" name="Rectangle 81"/>
            <p:cNvSpPr/>
            <p:nvPr/>
          </p:nvSpPr>
          <p:spPr>
            <a:xfrm>
              <a:off x="5228513" y="4059711"/>
              <a:ext cx="1336637" cy="19376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6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成功项目展示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31" name="TextBox 11"/>
          <p:cNvSpPr txBox="1"/>
          <p:nvPr/>
        </p:nvSpPr>
        <p:spPr>
          <a:xfrm>
            <a:off x="4269135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6413542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4269135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6413542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04" y="22671"/>
            <a:ext cx="7368703" cy="491246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178352" y="0"/>
            <a:ext cx="4393103" cy="4912469"/>
          </a:xfrm>
          <a:prstGeom prst="rect">
            <a:avLst/>
          </a:pr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4623" y="1271372"/>
            <a:ext cx="29331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直接复制你的内容到此</a:t>
            </a:r>
            <a:endParaRPr lang="en-GB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84624" y="1737623"/>
            <a:ext cx="3980558" cy="2563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GB" altLang="zh-CN" sz="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100783" y="5653832"/>
            <a:ext cx="1044177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</a:t>
            </a:r>
            <a:r>
              <a: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r>
              <a: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r>
              <a: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00784" y="5233679"/>
            <a:ext cx="2664296" cy="305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直接复制你的内容到此</a:t>
            </a:r>
            <a:endParaRPr lang="en-GB" sz="2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4802856" y="1240061"/>
            <a:ext cx="3077903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4692249" y="2413962"/>
            <a:ext cx="3299115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3600" b="1" dirty="0">
              <a:solidFill>
                <a:srgbClr val="A79F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2531817" y="3400301"/>
            <a:ext cx="2466406" cy="60016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800" dirty="0">
                <a:solidFill>
                  <a:srgbClr val="A79FAA"/>
                </a:solidFill>
                <a:cs typeface="+mn-ea"/>
                <a:sym typeface="+mn-lt"/>
              </a:rPr>
              <a:t>年度工作概述</a:t>
            </a:r>
            <a:endParaRPr lang="en-US" altLang="zh-CN" sz="2800" dirty="0">
              <a:solidFill>
                <a:srgbClr val="A79FAA"/>
              </a:solidFill>
              <a:cs typeface="+mn-ea"/>
              <a:sym typeface="+mn-lt"/>
            </a:endParaRPr>
          </a:p>
          <a:p>
            <a:r>
              <a:rPr lang="en-US" altLang="zh-CN" sz="1100" dirty="0">
                <a:solidFill>
                  <a:srgbClr val="A79FAA"/>
                </a:solidFill>
                <a:cs typeface="+mn-ea"/>
                <a:sym typeface="+mn-lt"/>
              </a:rPr>
              <a:t>ANNUAL WORK SUMMARY</a:t>
            </a:r>
            <a:endParaRPr lang="zh-CN" altLang="en-US" sz="1100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2531817" y="4415441"/>
            <a:ext cx="2466406" cy="60016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800" dirty="0">
                <a:solidFill>
                  <a:srgbClr val="A79FAA"/>
                </a:solidFill>
                <a:cs typeface="+mn-ea"/>
                <a:sym typeface="+mn-lt"/>
              </a:rPr>
              <a:t>工作完成情况</a:t>
            </a:r>
            <a:r>
              <a:rPr lang="en-US" altLang="zh-CN" sz="1100" dirty="0">
                <a:solidFill>
                  <a:srgbClr val="A79FAA"/>
                </a:solidFill>
                <a:cs typeface="+mn-ea"/>
                <a:sym typeface="+mn-lt"/>
              </a:rPr>
              <a:t>COMPLETION OF WORK</a:t>
            </a:r>
            <a:endParaRPr lang="zh-CN" altLang="en-US" sz="1100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7880759" y="3400301"/>
            <a:ext cx="2466406" cy="60016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800" dirty="0">
                <a:solidFill>
                  <a:srgbClr val="A79FAA"/>
                </a:solidFill>
                <a:cs typeface="+mn-ea"/>
                <a:sym typeface="+mn-lt"/>
              </a:rPr>
              <a:t>成功项目展示</a:t>
            </a:r>
            <a:r>
              <a:rPr lang="en-US" altLang="zh-CN" sz="1100" dirty="0">
                <a:solidFill>
                  <a:srgbClr val="A79FAA"/>
                </a:solidFill>
                <a:cs typeface="+mn-ea"/>
                <a:sym typeface="+mn-lt"/>
              </a:rPr>
              <a:t>SUCCESSFUL PROJECT </a:t>
            </a:r>
            <a:endParaRPr lang="zh-CN" altLang="en-US" sz="1100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7880759" y="4415440"/>
            <a:ext cx="2466406" cy="60016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800" dirty="0">
                <a:solidFill>
                  <a:srgbClr val="A79FAA"/>
                </a:solidFill>
                <a:cs typeface="+mn-ea"/>
                <a:sym typeface="+mn-lt"/>
              </a:rPr>
              <a:t>明年工作计划</a:t>
            </a:r>
            <a:endParaRPr lang="en-US" altLang="zh-CN" sz="2800" dirty="0">
              <a:solidFill>
                <a:srgbClr val="A79FAA"/>
              </a:solidFill>
              <a:cs typeface="+mn-ea"/>
              <a:sym typeface="+mn-lt"/>
            </a:endParaRPr>
          </a:p>
          <a:p>
            <a:pPr lvl="0"/>
            <a:r>
              <a:rPr lang="en-US" altLang="zh-CN" sz="1100" dirty="0">
                <a:solidFill>
                  <a:srgbClr val="A79FAA"/>
                </a:solidFill>
                <a:cs typeface="+mn-ea"/>
                <a:sym typeface="+mn-lt"/>
              </a:rPr>
              <a:t>NEXT YEAR WORK PLAN</a:t>
            </a:r>
            <a:endParaRPr lang="zh-CN" altLang="en-US" sz="1100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5880199" y="2097163"/>
            <a:ext cx="1080492" cy="1078259"/>
          </a:xfrm>
          <a:prstGeom prst="ellipse">
            <a:avLst/>
          </a:prstGeom>
          <a:solidFill>
            <a:srgbClr val="FABAAE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025308" y="3615210"/>
            <a:ext cx="808137" cy="808137"/>
          </a:xfrm>
          <a:prstGeom prst="ellipse">
            <a:avLst/>
          </a:prstGeom>
          <a:solidFill>
            <a:srgbClr val="A79FAA"/>
          </a:solidFill>
          <a:ln w="9525" cmpd="sng">
            <a:noFill/>
            <a:rou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7259837" y="3476800"/>
            <a:ext cx="1078260" cy="1078259"/>
          </a:xfrm>
          <a:prstGeom prst="ellipse">
            <a:avLst/>
          </a:prstGeom>
          <a:solidFill>
            <a:srgbClr val="CECED0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502796" y="3476800"/>
            <a:ext cx="1078259" cy="1078259"/>
          </a:xfrm>
          <a:prstGeom prst="ellipse">
            <a:avLst/>
          </a:prstGeom>
          <a:solidFill>
            <a:srgbClr val="CECED0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880199" y="4854203"/>
            <a:ext cx="1080492" cy="1080492"/>
          </a:xfrm>
          <a:prstGeom prst="ellipse">
            <a:avLst/>
          </a:prstGeom>
          <a:solidFill>
            <a:srgbClr val="FABAAE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9" name="Freeform 7"/>
          <p:cNvSpPr/>
          <p:nvPr/>
        </p:nvSpPr>
        <p:spPr bwMode="auto">
          <a:xfrm>
            <a:off x="3971480" y="2217714"/>
            <a:ext cx="1727895" cy="468809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0" name="Freeform 8"/>
          <p:cNvSpPr/>
          <p:nvPr/>
        </p:nvSpPr>
        <p:spPr bwMode="auto">
          <a:xfrm>
            <a:off x="7833570" y="2217715"/>
            <a:ext cx="799207" cy="1076027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1" name="Freeform 9"/>
          <p:cNvSpPr/>
          <p:nvPr/>
        </p:nvSpPr>
        <p:spPr bwMode="auto">
          <a:xfrm>
            <a:off x="7141518" y="4954663"/>
            <a:ext cx="1426517" cy="468809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2" name="Freeform 10"/>
          <p:cNvSpPr/>
          <p:nvPr/>
        </p:nvSpPr>
        <p:spPr bwMode="auto">
          <a:xfrm>
            <a:off x="3971479" y="4659983"/>
            <a:ext cx="1069329" cy="310306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3" name="Freeform 11"/>
          <p:cNvSpPr/>
          <p:nvPr/>
        </p:nvSpPr>
        <p:spPr bwMode="auto">
          <a:xfrm>
            <a:off x="7038827" y="3925517"/>
            <a:ext cx="95993" cy="191988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4" name="Freeform 12"/>
          <p:cNvSpPr/>
          <p:nvPr/>
        </p:nvSpPr>
        <p:spPr bwMode="auto">
          <a:xfrm>
            <a:off x="5706071" y="3925517"/>
            <a:ext cx="95995" cy="191988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5" name="Freeform 13"/>
          <p:cNvSpPr/>
          <p:nvPr/>
        </p:nvSpPr>
        <p:spPr bwMode="auto">
          <a:xfrm>
            <a:off x="6324453" y="4639891"/>
            <a:ext cx="191988" cy="95995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6" name="Freeform 14"/>
          <p:cNvSpPr/>
          <p:nvPr/>
        </p:nvSpPr>
        <p:spPr bwMode="auto">
          <a:xfrm>
            <a:off x="6324453" y="3307136"/>
            <a:ext cx="191988" cy="95993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8833695" y="2110558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8833695" y="4840809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1631902" y="4840809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631902" y="2106093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51" name="Freeform 19"/>
          <p:cNvSpPr>
            <a:spLocks noEditPoints="1"/>
          </p:cNvSpPr>
          <p:nvPr/>
        </p:nvSpPr>
        <p:spPr bwMode="auto">
          <a:xfrm>
            <a:off x="6239620" y="2447652"/>
            <a:ext cx="392906" cy="401836"/>
          </a:xfrm>
          <a:custGeom>
            <a:avLst/>
            <a:gdLst>
              <a:gd name="T0" fmla="*/ 130 w 136"/>
              <a:gd name="T1" fmla="*/ 33 h 140"/>
              <a:gd name="T2" fmla="*/ 100 w 136"/>
              <a:gd name="T3" fmla="*/ 33 h 140"/>
              <a:gd name="T4" fmla="*/ 100 w 136"/>
              <a:gd name="T5" fmla="*/ 6 h 140"/>
              <a:gd name="T6" fmla="*/ 94 w 136"/>
              <a:gd name="T7" fmla="*/ 0 h 140"/>
              <a:gd name="T8" fmla="*/ 6 w 136"/>
              <a:gd name="T9" fmla="*/ 0 h 140"/>
              <a:gd name="T10" fmla="*/ 0 w 136"/>
              <a:gd name="T11" fmla="*/ 6 h 140"/>
              <a:gd name="T12" fmla="*/ 0 w 136"/>
              <a:gd name="T13" fmla="*/ 35 h 140"/>
              <a:gd name="T14" fmla="*/ 0 w 136"/>
              <a:gd name="T15" fmla="*/ 104 h 140"/>
              <a:gd name="T16" fmla="*/ 0 w 136"/>
              <a:gd name="T17" fmla="*/ 134 h 140"/>
              <a:gd name="T18" fmla="*/ 6 w 136"/>
              <a:gd name="T19" fmla="*/ 140 h 140"/>
              <a:gd name="T20" fmla="*/ 94 w 136"/>
              <a:gd name="T21" fmla="*/ 140 h 140"/>
              <a:gd name="T22" fmla="*/ 130 w 136"/>
              <a:gd name="T23" fmla="*/ 140 h 140"/>
              <a:gd name="T24" fmla="*/ 136 w 136"/>
              <a:gd name="T25" fmla="*/ 134 h 140"/>
              <a:gd name="T26" fmla="*/ 136 w 136"/>
              <a:gd name="T27" fmla="*/ 39 h 140"/>
              <a:gd name="T28" fmla="*/ 130 w 136"/>
              <a:gd name="T29" fmla="*/ 33 h 140"/>
              <a:gd name="T30" fmla="*/ 88 w 136"/>
              <a:gd name="T31" fmla="*/ 128 h 140"/>
              <a:gd name="T32" fmla="*/ 72 w 136"/>
              <a:gd name="T33" fmla="*/ 128 h 140"/>
              <a:gd name="T34" fmla="*/ 72 w 136"/>
              <a:gd name="T35" fmla="*/ 110 h 140"/>
              <a:gd name="T36" fmla="*/ 88 w 136"/>
              <a:gd name="T37" fmla="*/ 110 h 140"/>
              <a:gd name="T38" fmla="*/ 88 w 136"/>
              <a:gd name="T39" fmla="*/ 128 h 140"/>
              <a:gd name="T40" fmla="*/ 60 w 136"/>
              <a:gd name="T41" fmla="*/ 110 h 140"/>
              <a:gd name="T42" fmla="*/ 60 w 136"/>
              <a:gd name="T43" fmla="*/ 128 h 140"/>
              <a:gd name="T44" fmla="*/ 39 w 136"/>
              <a:gd name="T45" fmla="*/ 128 h 140"/>
              <a:gd name="T46" fmla="*/ 39 w 136"/>
              <a:gd name="T47" fmla="*/ 110 h 140"/>
              <a:gd name="T48" fmla="*/ 60 w 136"/>
              <a:gd name="T49" fmla="*/ 110 h 140"/>
              <a:gd name="T50" fmla="*/ 12 w 136"/>
              <a:gd name="T51" fmla="*/ 98 h 140"/>
              <a:gd name="T52" fmla="*/ 12 w 136"/>
              <a:gd name="T53" fmla="*/ 41 h 140"/>
              <a:gd name="T54" fmla="*/ 88 w 136"/>
              <a:gd name="T55" fmla="*/ 41 h 140"/>
              <a:gd name="T56" fmla="*/ 88 w 136"/>
              <a:gd name="T57" fmla="*/ 98 h 140"/>
              <a:gd name="T58" fmla="*/ 12 w 136"/>
              <a:gd name="T59" fmla="*/ 98 h 140"/>
              <a:gd name="T60" fmla="*/ 39 w 136"/>
              <a:gd name="T61" fmla="*/ 29 h 140"/>
              <a:gd name="T62" fmla="*/ 39 w 136"/>
              <a:gd name="T63" fmla="*/ 12 h 140"/>
              <a:gd name="T64" fmla="*/ 60 w 136"/>
              <a:gd name="T65" fmla="*/ 12 h 140"/>
              <a:gd name="T66" fmla="*/ 60 w 136"/>
              <a:gd name="T67" fmla="*/ 29 h 140"/>
              <a:gd name="T68" fmla="*/ 39 w 136"/>
              <a:gd name="T69" fmla="*/ 29 h 140"/>
              <a:gd name="T70" fmla="*/ 88 w 136"/>
              <a:gd name="T71" fmla="*/ 29 h 140"/>
              <a:gd name="T72" fmla="*/ 72 w 136"/>
              <a:gd name="T73" fmla="*/ 29 h 140"/>
              <a:gd name="T74" fmla="*/ 72 w 136"/>
              <a:gd name="T75" fmla="*/ 12 h 140"/>
              <a:gd name="T76" fmla="*/ 88 w 136"/>
              <a:gd name="T77" fmla="*/ 12 h 140"/>
              <a:gd name="T78" fmla="*/ 88 w 136"/>
              <a:gd name="T79" fmla="*/ 29 h 140"/>
              <a:gd name="T80" fmla="*/ 12 w 136"/>
              <a:gd name="T81" fmla="*/ 12 h 140"/>
              <a:gd name="T82" fmla="*/ 27 w 136"/>
              <a:gd name="T83" fmla="*/ 12 h 140"/>
              <a:gd name="T84" fmla="*/ 27 w 136"/>
              <a:gd name="T85" fmla="*/ 29 h 140"/>
              <a:gd name="T86" fmla="*/ 12 w 136"/>
              <a:gd name="T87" fmla="*/ 29 h 140"/>
              <a:gd name="T88" fmla="*/ 12 w 136"/>
              <a:gd name="T89" fmla="*/ 12 h 140"/>
              <a:gd name="T90" fmla="*/ 12 w 136"/>
              <a:gd name="T91" fmla="*/ 110 h 140"/>
              <a:gd name="T92" fmla="*/ 27 w 136"/>
              <a:gd name="T93" fmla="*/ 110 h 140"/>
              <a:gd name="T94" fmla="*/ 27 w 136"/>
              <a:gd name="T95" fmla="*/ 128 h 140"/>
              <a:gd name="T96" fmla="*/ 12 w 136"/>
              <a:gd name="T97" fmla="*/ 128 h 140"/>
              <a:gd name="T98" fmla="*/ 12 w 136"/>
              <a:gd name="T99" fmla="*/ 110 h 140"/>
              <a:gd name="T100" fmla="*/ 124 w 136"/>
              <a:gd name="T101" fmla="*/ 128 h 140"/>
              <a:gd name="T102" fmla="*/ 100 w 136"/>
              <a:gd name="T103" fmla="*/ 128 h 140"/>
              <a:gd name="T104" fmla="*/ 100 w 136"/>
              <a:gd name="T105" fmla="*/ 104 h 140"/>
              <a:gd name="T106" fmla="*/ 100 w 136"/>
              <a:gd name="T107" fmla="*/ 45 h 140"/>
              <a:gd name="T108" fmla="*/ 124 w 136"/>
              <a:gd name="T109" fmla="*/ 45 h 140"/>
              <a:gd name="T110" fmla="*/ 124 w 136"/>
              <a:gd name="T111" fmla="*/ 12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6" h="140">
                <a:moveTo>
                  <a:pt x="130" y="33"/>
                </a:moveTo>
                <a:cubicBezTo>
                  <a:pt x="100" y="33"/>
                  <a:pt x="100" y="33"/>
                  <a:pt x="100" y="33"/>
                </a:cubicBezTo>
                <a:cubicBezTo>
                  <a:pt x="100" y="6"/>
                  <a:pt x="100" y="6"/>
                  <a:pt x="100" y="6"/>
                </a:cubicBezTo>
                <a:cubicBezTo>
                  <a:pt x="100" y="2"/>
                  <a:pt x="97" y="0"/>
                  <a:pt x="94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7"/>
                  <a:pt x="2" y="140"/>
                  <a:pt x="6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34" y="140"/>
                  <a:pt x="136" y="137"/>
                  <a:pt x="136" y="134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6" y="36"/>
                  <a:pt x="134" y="33"/>
                  <a:pt x="130" y="33"/>
                </a:cubicBezTo>
                <a:close/>
                <a:moveTo>
                  <a:pt x="88" y="128"/>
                </a:moveTo>
                <a:cubicBezTo>
                  <a:pt x="72" y="128"/>
                  <a:pt x="72" y="128"/>
                  <a:pt x="72" y="128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88" y="110"/>
                  <a:pt x="88" y="110"/>
                  <a:pt x="88" y="110"/>
                </a:cubicBezTo>
                <a:lnTo>
                  <a:pt x="88" y="128"/>
                </a:lnTo>
                <a:close/>
                <a:moveTo>
                  <a:pt x="60" y="110"/>
                </a:moveTo>
                <a:cubicBezTo>
                  <a:pt x="60" y="128"/>
                  <a:pt x="60" y="128"/>
                  <a:pt x="60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0"/>
                  <a:pt x="39" y="110"/>
                  <a:pt x="39" y="110"/>
                </a:cubicBezTo>
                <a:lnTo>
                  <a:pt x="60" y="110"/>
                </a:lnTo>
                <a:close/>
                <a:moveTo>
                  <a:pt x="12" y="98"/>
                </a:moveTo>
                <a:cubicBezTo>
                  <a:pt x="12" y="41"/>
                  <a:pt x="12" y="41"/>
                  <a:pt x="12" y="41"/>
                </a:cubicBezTo>
                <a:cubicBezTo>
                  <a:pt x="88" y="41"/>
                  <a:pt x="88" y="41"/>
                  <a:pt x="88" y="41"/>
                </a:cubicBezTo>
                <a:cubicBezTo>
                  <a:pt x="88" y="98"/>
                  <a:pt x="88" y="98"/>
                  <a:pt x="88" y="98"/>
                </a:cubicBezTo>
                <a:lnTo>
                  <a:pt x="12" y="98"/>
                </a:lnTo>
                <a:close/>
                <a:moveTo>
                  <a:pt x="39" y="29"/>
                </a:moveTo>
                <a:cubicBezTo>
                  <a:pt x="39" y="12"/>
                  <a:pt x="39" y="12"/>
                  <a:pt x="39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9"/>
                  <a:pt x="60" y="29"/>
                  <a:pt x="60" y="29"/>
                </a:cubicBezTo>
                <a:lnTo>
                  <a:pt x="39" y="29"/>
                </a:lnTo>
                <a:close/>
                <a:moveTo>
                  <a:pt x="88" y="29"/>
                </a:moveTo>
                <a:cubicBezTo>
                  <a:pt x="72" y="29"/>
                  <a:pt x="72" y="29"/>
                  <a:pt x="72" y="29"/>
                </a:cubicBezTo>
                <a:cubicBezTo>
                  <a:pt x="72" y="12"/>
                  <a:pt x="72" y="12"/>
                  <a:pt x="72" y="12"/>
                </a:cubicBezTo>
                <a:cubicBezTo>
                  <a:pt x="88" y="12"/>
                  <a:pt x="88" y="12"/>
                  <a:pt x="88" y="12"/>
                </a:cubicBezTo>
                <a:lnTo>
                  <a:pt x="88" y="29"/>
                </a:lnTo>
                <a:close/>
                <a:moveTo>
                  <a:pt x="12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9"/>
                  <a:pt x="27" y="29"/>
                  <a:pt x="27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12"/>
                </a:lnTo>
                <a:close/>
                <a:moveTo>
                  <a:pt x="12" y="110"/>
                </a:moveTo>
                <a:cubicBezTo>
                  <a:pt x="27" y="110"/>
                  <a:pt x="27" y="110"/>
                  <a:pt x="27" y="110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12" y="128"/>
                  <a:pt x="12" y="128"/>
                  <a:pt x="12" y="128"/>
                </a:cubicBezTo>
                <a:lnTo>
                  <a:pt x="12" y="110"/>
                </a:lnTo>
                <a:close/>
                <a:moveTo>
                  <a:pt x="124" y="128"/>
                </a:moveTo>
                <a:cubicBezTo>
                  <a:pt x="100" y="128"/>
                  <a:pt x="100" y="128"/>
                  <a:pt x="100" y="128"/>
                </a:cubicBezTo>
                <a:cubicBezTo>
                  <a:pt x="100" y="104"/>
                  <a:pt x="100" y="104"/>
                  <a:pt x="100" y="104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24" y="45"/>
                  <a:pt x="124" y="45"/>
                  <a:pt x="124" y="45"/>
                </a:cubicBezTo>
                <a:lnTo>
                  <a:pt x="1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452" name="Group 20"/>
          <p:cNvGrpSpPr/>
          <p:nvPr/>
        </p:nvGrpSpPr>
        <p:grpSpPr bwMode="auto">
          <a:xfrm>
            <a:off x="4815335" y="3778177"/>
            <a:ext cx="495598" cy="504527"/>
            <a:chOff x="0" y="0"/>
            <a:chExt cx="276" cy="281"/>
          </a:xfrm>
        </p:grpSpPr>
        <p:sp>
          <p:nvSpPr>
            <p:cNvPr id="18453" name="Freeform 21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54" name="Freeform 22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8455" name="Freeform 23"/>
          <p:cNvSpPr>
            <a:spLocks noEditPoints="1"/>
          </p:cNvSpPr>
          <p:nvPr/>
        </p:nvSpPr>
        <p:spPr bwMode="auto">
          <a:xfrm>
            <a:off x="6210598" y="5182370"/>
            <a:ext cx="437555" cy="464344"/>
          </a:xfrm>
          <a:custGeom>
            <a:avLst/>
            <a:gdLst>
              <a:gd name="T0" fmla="*/ 111 w 132"/>
              <a:gd name="T1" fmla="*/ 56 h 140"/>
              <a:gd name="T2" fmla="*/ 103 w 132"/>
              <a:gd name="T3" fmla="*/ 56 h 140"/>
              <a:gd name="T4" fmla="*/ 103 w 132"/>
              <a:gd name="T5" fmla="*/ 37 h 140"/>
              <a:gd name="T6" fmla="*/ 66 w 132"/>
              <a:gd name="T7" fmla="*/ 0 h 140"/>
              <a:gd name="T8" fmla="*/ 29 w 132"/>
              <a:gd name="T9" fmla="*/ 37 h 140"/>
              <a:gd name="T10" fmla="*/ 29 w 132"/>
              <a:gd name="T11" fmla="*/ 55 h 140"/>
              <a:gd name="T12" fmla="*/ 21 w 132"/>
              <a:gd name="T13" fmla="*/ 55 h 140"/>
              <a:gd name="T14" fmla="*/ 0 w 132"/>
              <a:gd name="T15" fmla="*/ 76 h 140"/>
              <a:gd name="T16" fmla="*/ 21 w 132"/>
              <a:gd name="T17" fmla="*/ 97 h 140"/>
              <a:gd name="T18" fmla="*/ 41 w 132"/>
              <a:gd name="T19" fmla="*/ 97 h 140"/>
              <a:gd name="T20" fmla="*/ 41 w 132"/>
              <a:gd name="T21" fmla="*/ 57 h 140"/>
              <a:gd name="T22" fmla="*/ 41 w 132"/>
              <a:gd name="T23" fmla="*/ 55 h 140"/>
              <a:gd name="T24" fmla="*/ 41 w 132"/>
              <a:gd name="T25" fmla="*/ 37 h 140"/>
              <a:gd name="T26" fmla="*/ 66 w 132"/>
              <a:gd name="T27" fmla="*/ 12 h 140"/>
              <a:gd name="T28" fmla="*/ 91 w 132"/>
              <a:gd name="T29" fmla="*/ 37 h 140"/>
              <a:gd name="T30" fmla="*/ 91 w 132"/>
              <a:gd name="T31" fmla="*/ 56 h 140"/>
              <a:gd name="T32" fmla="*/ 91 w 132"/>
              <a:gd name="T33" fmla="*/ 59 h 140"/>
              <a:gd name="T34" fmla="*/ 91 w 132"/>
              <a:gd name="T35" fmla="*/ 92 h 140"/>
              <a:gd name="T36" fmla="*/ 91 w 132"/>
              <a:gd name="T37" fmla="*/ 98 h 140"/>
              <a:gd name="T38" fmla="*/ 91 w 132"/>
              <a:gd name="T39" fmla="*/ 109 h 140"/>
              <a:gd name="T40" fmla="*/ 81 w 132"/>
              <a:gd name="T41" fmla="*/ 119 h 140"/>
              <a:gd name="T42" fmla="*/ 79 w 132"/>
              <a:gd name="T43" fmla="*/ 119 h 140"/>
              <a:gd name="T44" fmla="*/ 66 w 132"/>
              <a:gd name="T45" fmla="*/ 110 h 140"/>
              <a:gd name="T46" fmla="*/ 51 w 132"/>
              <a:gd name="T47" fmla="*/ 125 h 140"/>
              <a:gd name="T48" fmla="*/ 66 w 132"/>
              <a:gd name="T49" fmla="*/ 140 h 140"/>
              <a:gd name="T50" fmla="*/ 79 w 132"/>
              <a:gd name="T51" fmla="*/ 131 h 140"/>
              <a:gd name="T52" fmla="*/ 81 w 132"/>
              <a:gd name="T53" fmla="*/ 131 h 140"/>
              <a:gd name="T54" fmla="*/ 103 w 132"/>
              <a:gd name="T55" fmla="*/ 109 h 140"/>
              <a:gd name="T56" fmla="*/ 103 w 132"/>
              <a:gd name="T57" fmla="*/ 98 h 140"/>
              <a:gd name="T58" fmla="*/ 111 w 132"/>
              <a:gd name="T59" fmla="*/ 98 h 140"/>
              <a:gd name="T60" fmla="*/ 132 w 132"/>
              <a:gd name="T61" fmla="*/ 77 h 140"/>
              <a:gd name="T62" fmla="*/ 111 w 132"/>
              <a:gd name="T63" fmla="*/ 56 h 140"/>
              <a:gd name="T64" fmla="*/ 29 w 132"/>
              <a:gd name="T65" fmla="*/ 85 h 140"/>
              <a:gd name="T66" fmla="*/ 21 w 132"/>
              <a:gd name="T67" fmla="*/ 85 h 140"/>
              <a:gd name="T68" fmla="*/ 12 w 132"/>
              <a:gd name="T69" fmla="*/ 76 h 140"/>
              <a:gd name="T70" fmla="*/ 21 w 132"/>
              <a:gd name="T71" fmla="*/ 67 h 140"/>
              <a:gd name="T72" fmla="*/ 29 w 132"/>
              <a:gd name="T73" fmla="*/ 67 h 140"/>
              <a:gd name="T74" fmla="*/ 29 w 132"/>
              <a:gd name="T75" fmla="*/ 85 h 140"/>
              <a:gd name="T76" fmla="*/ 111 w 132"/>
              <a:gd name="T77" fmla="*/ 86 h 140"/>
              <a:gd name="T78" fmla="*/ 103 w 132"/>
              <a:gd name="T79" fmla="*/ 86 h 140"/>
              <a:gd name="T80" fmla="*/ 103 w 132"/>
              <a:gd name="T81" fmla="*/ 68 h 140"/>
              <a:gd name="T82" fmla="*/ 111 w 132"/>
              <a:gd name="T83" fmla="*/ 68 h 140"/>
              <a:gd name="T84" fmla="*/ 120 w 132"/>
              <a:gd name="T85" fmla="*/ 77 h 140"/>
              <a:gd name="T86" fmla="*/ 111 w 132"/>
              <a:gd name="T87" fmla="*/ 8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" h="140">
                <a:moveTo>
                  <a:pt x="111" y="56"/>
                </a:moveTo>
                <a:cubicBezTo>
                  <a:pt x="103" y="56"/>
                  <a:pt x="103" y="56"/>
                  <a:pt x="103" y="56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3" y="16"/>
                  <a:pt x="86" y="0"/>
                  <a:pt x="66" y="0"/>
                </a:cubicBezTo>
                <a:cubicBezTo>
                  <a:pt x="46" y="0"/>
                  <a:pt x="29" y="16"/>
                  <a:pt x="29" y="37"/>
                </a:cubicBezTo>
                <a:cubicBezTo>
                  <a:pt x="29" y="55"/>
                  <a:pt x="29" y="55"/>
                  <a:pt x="29" y="55"/>
                </a:cubicBezTo>
                <a:cubicBezTo>
                  <a:pt x="21" y="55"/>
                  <a:pt x="21" y="55"/>
                  <a:pt x="21" y="55"/>
                </a:cubicBezTo>
                <a:cubicBezTo>
                  <a:pt x="9" y="55"/>
                  <a:pt x="0" y="65"/>
                  <a:pt x="0" y="76"/>
                </a:cubicBezTo>
                <a:cubicBezTo>
                  <a:pt x="0" y="88"/>
                  <a:pt x="9" y="97"/>
                  <a:pt x="2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23"/>
                  <a:pt x="52" y="12"/>
                  <a:pt x="66" y="12"/>
                </a:cubicBezTo>
                <a:cubicBezTo>
                  <a:pt x="80" y="12"/>
                  <a:pt x="91" y="23"/>
                  <a:pt x="91" y="37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8"/>
                  <a:pt x="91" y="98"/>
                  <a:pt x="91" y="98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91" y="114"/>
                  <a:pt x="86" y="119"/>
                  <a:pt x="81" y="11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7" y="114"/>
                  <a:pt x="72" y="110"/>
                  <a:pt x="66" y="110"/>
                </a:cubicBezTo>
                <a:cubicBezTo>
                  <a:pt x="58" y="110"/>
                  <a:pt x="51" y="117"/>
                  <a:pt x="51" y="125"/>
                </a:cubicBezTo>
                <a:cubicBezTo>
                  <a:pt x="51" y="133"/>
                  <a:pt x="58" y="140"/>
                  <a:pt x="66" y="140"/>
                </a:cubicBezTo>
                <a:cubicBezTo>
                  <a:pt x="72" y="140"/>
                  <a:pt x="77" y="136"/>
                  <a:pt x="79" y="131"/>
                </a:cubicBezTo>
                <a:cubicBezTo>
                  <a:pt x="81" y="131"/>
                  <a:pt x="81" y="131"/>
                  <a:pt x="81" y="131"/>
                </a:cubicBezTo>
                <a:cubicBezTo>
                  <a:pt x="93" y="131"/>
                  <a:pt x="103" y="121"/>
                  <a:pt x="103" y="109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11" y="98"/>
                  <a:pt x="111" y="98"/>
                  <a:pt x="111" y="98"/>
                </a:cubicBezTo>
                <a:cubicBezTo>
                  <a:pt x="123" y="98"/>
                  <a:pt x="132" y="89"/>
                  <a:pt x="132" y="77"/>
                </a:cubicBezTo>
                <a:cubicBezTo>
                  <a:pt x="132" y="66"/>
                  <a:pt x="123" y="56"/>
                  <a:pt x="111" y="56"/>
                </a:cubicBezTo>
                <a:close/>
                <a:moveTo>
                  <a:pt x="29" y="85"/>
                </a:moveTo>
                <a:cubicBezTo>
                  <a:pt x="21" y="85"/>
                  <a:pt x="21" y="85"/>
                  <a:pt x="21" y="85"/>
                </a:cubicBezTo>
                <a:cubicBezTo>
                  <a:pt x="16" y="85"/>
                  <a:pt x="12" y="81"/>
                  <a:pt x="12" y="76"/>
                </a:cubicBezTo>
                <a:cubicBezTo>
                  <a:pt x="12" y="71"/>
                  <a:pt x="16" y="67"/>
                  <a:pt x="21" y="67"/>
                </a:cubicBezTo>
                <a:cubicBezTo>
                  <a:pt x="29" y="67"/>
                  <a:pt x="29" y="67"/>
                  <a:pt x="29" y="67"/>
                </a:cubicBezTo>
                <a:lnTo>
                  <a:pt x="29" y="85"/>
                </a:lnTo>
                <a:close/>
                <a:moveTo>
                  <a:pt x="111" y="86"/>
                </a:moveTo>
                <a:cubicBezTo>
                  <a:pt x="103" y="86"/>
                  <a:pt x="103" y="86"/>
                  <a:pt x="103" y="86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6" y="68"/>
                  <a:pt x="120" y="72"/>
                  <a:pt x="120" y="77"/>
                </a:cubicBezTo>
                <a:cubicBezTo>
                  <a:pt x="120" y="82"/>
                  <a:pt x="116" y="86"/>
                  <a:pt x="111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456" name="Group 24"/>
          <p:cNvGrpSpPr/>
          <p:nvPr/>
        </p:nvGrpSpPr>
        <p:grpSpPr bwMode="auto">
          <a:xfrm>
            <a:off x="7592468" y="3813895"/>
            <a:ext cx="433090" cy="370582"/>
            <a:chOff x="0" y="0"/>
            <a:chExt cx="280" cy="240"/>
          </a:xfrm>
        </p:grpSpPr>
        <p:sp>
          <p:nvSpPr>
            <p:cNvPr id="18457" name="Freeform 25"/>
            <p:cNvSpPr>
              <a:spLocks noEditPoints="1"/>
            </p:cNvSpPr>
            <p:nvPr/>
          </p:nvSpPr>
          <p:spPr bwMode="auto">
            <a:xfrm>
              <a:off x="0" y="0"/>
              <a:ext cx="280" cy="240"/>
            </a:xfrm>
            <a:custGeom>
              <a:avLst/>
              <a:gdLst>
                <a:gd name="T0" fmla="*/ 122 w 140"/>
                <a:gd name="T1" fmla="*/ 20 h 120"/>
                <a:gd name="T2" fmla="*/ 100 w 140"/>
                <a:gd name="T3" fmla="*/ 20 h 120"/>
                <a:gd name="T4" fmla="*/ 100 w 140"/>
                <a:gd name="T5" fmla="*/ 18 h 120"/>
                <a:gd name="T6" fmla="*/ 100 w 140"/>
                <a:gd name="T7" fmla="*/ 15 h 120"/>
                <a:gd name="T8" fmla="*/ 85 w 140"/>
                <a:gd name="T9" fmla="*/ 0 h 120"/>
                <a:gd name="T10" fmla="*/ 70 w 140"/>
                <a:gd name="T11" fmla="*/ 0 h 120"/>
                <a:gd name="T12" fmla="*/ 56 w 140"/>
                <a:gd name="T13" fmla="*/ 15 h 120"/>
                <a:gd name="T14" fmla="*/ 56 w 140"/>
                <a:gd name="T15" fmla="*/ 20 h 120"/>
                <a:gd name="T16" fmla="*/ 18 w 140"/>
                <a:gd name="T17" fmla="*/ 20 h 120"/>
                <a:gd name="T18" fmla="*/ 0 w 140"/>
                <a:gd name="T19" fmla="*/ 38 h 120"/>
                <a:gd name="T20" fmla="*/ 0 w 140"/>
                <a:gd name="T21" fmla="*/ 101 h 120"/>
                <a:gd name="T22" fmla="*/ 18 w 140"/>
                <a:gd name="T23" fmla="*/ 120 h 120"/>
                <a:gd name="T24" fmla="*/ 122 w 140"/>
                <a:gd name="T25" fmla="*/ 120 h 120"/>
                <a:gd name="T26" fmla="*/ 140 w 140"/>
                <a:gd name="T27" fmla="*/ 101 h 120"/>
                <a:gd name="T28" fmla="*/ 140 w 140"/>
                <a:gd name="T29" fmla="*/ 38 h 120"/>
                <a:gd name="T30" fmla="*/ 122 w 140"/>
                <a:gd name="T31" fmla="*/ 20 h 120"/>
                <a:gd name="T32" fmla="*/ 12 w 140"/>
                <a:gd name="T33" fmla="*/ 101 h 120"/>
                <a:gd name="T34" fmla="*/ 12 w 140"/>
                <a:gd name="T35" fmla="*/ 38 h 120"/>
                <a:gd name="T36" fmla="*/ 18 w 140"/>
                <a:gd name="T37" fmla="*/ 32 h 120"/>
                <a:gd name="T38" fmla="*/ 33 w 140"/>
                <a:gd name="T39" fmla="*/ 32 h 120"/>
                <a:gd name="T40" fmla="*/ 33 w 140"/>
                <a:gd name="T41" fmla="*/ 108 h 120"/>
                <a:gd name="T42" fmla="*/ 18 w 140"/>
                <a:gd name="T43" fmla="*/ 108 h 120"/>
                <a:gd name="T44" fmla="*/ 12 w 140"/>
                <a:gd name="T45" fmla="*/ 101 h 120"/>
                <a:gd name="T46" fmla="*/ 128 w 140"/>
                <a:gd name="T47" fmla="*/ 101 h 120"/>
                <a:gd name="T48" fmla="*/ 122 w 140"/>
                <a:gd name="T49" fmla="*/ 108 h 120"/>
                <a:gd name="T50" fmla="*/ 45 w 140"/>
                <a:gd name="T51" fmla="*/ 108 h 120"/>
                <a:gd name="T52" fmla="*/ 45 w 140"/>
                <a:gd name="T53" fmla="*/ 32 h 120"/>
                <a:gd name="T54" fmla="*/ 56 w 140"/>
                <a:gd name="T55" fmla="*/ 32 h 120"/>
                <a:gd name="T56" fmla="*/ 99 w 140"/>
                <a:gd name="T57" fmla="*/ 32 h 120"/>
                <a:gd name="T58" fmla="*/ 122 w 140"/>
                <a:gd name="T59" fmla="*/ 32 h 120"/>
                <a:gd name="T60" fmla="*/ 128 w 140"/>
                <a:gd name="T61" fmla="*/ 38 h 120"/>
                <a:gd name="T62" fmla="*/ 128 w 140"/>
                <a:gd name="T63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20">
                  <a:moveTo>
                    <a:pt x="122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6"/>
                    <a:pt x="93" y="0"/>
                    <a:pt x="8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56" y="6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20"/>
                    <a:pt x="0" y="28"/>
                    <a:pt x="0" y="3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8" y="120"/>
                    <a:pt x="18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32" y="120"/>
                    <a:pt x="140" y="111"/>
                    <a:pt x="140" y="10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28"/>
                    <a:pt x="132" y="20"/>
                    <a:pt x="122" y="20"/>
                  </a:cubicBezTo>
                  <a:close/>
                  <a:moveTo>
                    <a:pt x="12" y="10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4"/>
                    <a:pt x="15" y="32"/>
                    <a:pt x="18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4" y="108"/>
                    <a:pt x="12" y="105"/>
                    <a:pt x="12" y="101"/>
                  </a:cubicBezTo>
                  <a:close/>
                  <a:moveTo>
                    <a:pt x="128" y="101"/>
                  </a:moveTo>
                  <a:cubicBezTo>
                    <a:pt x="128" y="105"/>
                    <a:pt x="125" y="108"/>
                    <a:pt x="122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5" y="32"/>
                    <a:pt x="128" y="34"/>
                    <a:pt x="128" y="38"/>
                  </a:cubicBezTo>
                  <a:lnTo>
                    <a:pt x="128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58" name="Freeform 26"/>
            <p:cNvSpPr>
              <a:spLocks noEditPoints="1"/>
            </p:cNvSpPr>
            <p:nvPr/>
          </p:nvSpPr>
          <p:spPr bwMode="auto">
            <a:xfrm>
              <a:off x="112" y="100"/>
              <a:ext cx="88" cy="88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2 h 44"/>
                <a:gd name="T12" fmla="*/ 12 w 44"/>
                <a:gd name="T13" fmla="*/ 22 h 44"/>
                <a:gd name="T14" fmla="*/ 22 w 44"/>
                <a:gd name="T15" fmla="*/ 12 h 44"/>
                <a:gd name="T16" fmla="*/ 32 w 44"/>
                <a:gd name="T17" fmla="*/ 22 h 44"/>
                <a:gd name="T18" fmla="*/ 22 w 44"/>
                <a:gd name="T1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2"/>
                  </a:moveTo>
                  <a:cubicBezTo>
                    <a:pt x="16" y="32"/>
                    <a:pt x="12" y="27"/>
                    <a:pt x="12" y="22"/>
                  </a:cubicBezTo>
                  <a:cubicBezTo>
                    <a:pt x="12" y="16"/>
                    <a:pt x="16" y="12"/>
                    <a:pt x="22" y="12"/>
                  </a:cubicBezTo>
                  <a:cubicBezTo>
                    <a:pt x="27" y="12"/>
                    <a:pt x="32" y="16"/>
                    <a:pt x="32" y="22"/>
                  </a:cubicBezTo>
                  <a:cubicBezTo>
                    <a:pt x="32" y="27"/>
                    <a:pt x="27" y="32"/>
                    <a:pt x="2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8459" name="Freeform 27"/>
          <p:cNvSpPr>
            <a:spLocks noEditPoints="1"/>
          </p:cNvSpPr>
          <p:nvPr/>
        </p:nvSpPr>
        <p:spPr bwMode="auto">
          <a:xfrm>
            <a:off x="6266409" y="3869706"/>
            <a:ext cx="325934" cy="303609"/>
          </a:xfrm>
          <a:custGeom>
            <a:avLst/>
            <a:gdLst>
              <a:gd name="T0" fmla="*/ 138 w 142"/>
              <a:gd name="T1" fmla="*/ 47 h 133"/>
              <a:gd name="T2" fmla="*/ 114 w 142"/>
              <a:gd name="T3" fmla="*/ 30 h 133"/>
              <a:gd name="T4" fmla="*/ 114 w 142"/>
              <a:gd name="T5" fmla="*/ 12 h 133"/>
              <a:gd name="T6" fmla="*/ 108 w 142"/>
              <a:gd name="T7" fmla="*/ 6 h 133"/>
              <a:gd name="T8" fmla="*/ 104 w 142"/>
              <a:gd name="T9" fmla="*/ 6 h 133"/>
              <a:gd name="T10" fmla="*/ 98 w 142"/>
              <a:gd name="T11" fmla="*/ 12 h 133"/>
              <a:gd name="T12" fmla="*/ 98 w 142"/>
              <a:gd name="T13" fmla="*/ 18 h 133"/>
              <a:gd name="T14" fmla="*/ 74 w 142"/>
              <a:gd name="T15" fmla="*/ 2 h 133"/>
              <a:gd name="T16" fmla="*/ 68 w 142"/>
              <a:gd name="T17" fmla="*/ 2 h 133"/>
              <a:gd name="T18" fmla="*/ 4 w 142"/>
              <a:gd name="T19" fmla="*/ 47 h 133"/>
              <a:gd name="T20" fmla="*/ 2 w 142"/>
              <a:gd name="T21" fmla="*/ 56 h 133"/>
              <a:gd name="T22" fmla="*/ 10 w 142"/>
              <a:gd name="T23" fmla="*/ 57 h 133"/>
              <a:gd name="T24" fmla="*/ 17 w 142"/>
              <a:gd name="T25" fmla="*/ 52 h 133"/>
              <a:gd name="T26" fmla="*/ 17 w 142"/>
              <a:gd name="T27" fmla="*/ 123 h 133"/>
              <a:gd name="T28" fmla="*/ 27 w 142"/>
              <a:gd name="T29" fmla="*/ 133 h 133"/>
              <a:gd name="T30" fmla="*/ 115 w 142"/>
              <a:gd name="T31" fmla="*/ 133 h 133"/>
              <a:gd name="T32" fmla="*/ 125 w 142"/>
              <a:gd name="T33" fmla="*/ 123 h 133"/>
              <a:gd name="T34" fmla="*/ 125 w 142"/>
              <a:gd name="T35" fmla="*/ 52 h 133"/>
              <a:gd name="T36" fmla="*/ 132 w 142"/>
              <a:gd name="T37" fmla="*/ 57 h 133"/>
              <a:gd name="T38" fmla="*/ 135 w 142"/>
              <a:gd name="T39" fmla="*/ 58 h 133"/>
              <a:gd name="T40" fmla="*/ 140 w 142"/>
              <a:gd name="T41" fmla="*/ 56 h 133"/>
              <a:gd name="T42" fmla="*/ 138 w 142"/>
              <a:gd name="T43" fmla="*/ 47 h 133"/>
              <a:gd name="T44" fmla="*/ 83 w 142"/>
              <a:gd name="T45" fmla="*/ 121 h 133"/>
              <a:gd name="T46" fmla="*/ 59 w 142"/>
              <a:gd name="T47" fmla="*/ 121 h 133"/>
              <a:gd name="T48" fmla="*/ 59 w 142"/>
              <a:gd name="T49" fmla="*/ 84 h 133"/>
              <a:gd name="T50" fmla="*/ 83 w 142"/>
              <a:gd name="T51" fmla="*/ 84 h 133"/>
              <a:gd name="T52" fmla="*/ 83 w 142"/>
              <a:gd name="T53" fmla="*/ 121 h 133"/>
              <a:gd name="T54" fmla="*/ 113 w 142"/>
              <a:gd name="T55" fmla="*/ 121 h 133"/>
              <a:gd name="T56" fmla="*/ 95 w 142"/>
              <a:gd name="T57" fmla="*/ 121 h 133"/>
              <a:gd name="T58" fmla="*/ 95 w 142"/>
              <a:gd name="T59" fmla="*/ 82 h 133"/>
              <a:gd name="T60" fmla="*/ 85 w 142"/>
              <a:gd name="T61" fmla="*/ 72 h 133"/>
              <a:gd name="T62" fmla="*/ 57 w 142"/>
              <a:gd name="T63" fmla="*/ 72 h 133"/>
              <a:gd name="T64" fmla="*/ 47 w 142"/>
              <a:gd name="T65" fmla="*/ 82 h 133"/>
              <a:gd name="T66" fmla="*/ 47 w 142"/>
              <a:gd name="T67" fmla="*/ 121 h 133"/>
              <a:gd name="T68" fmla="*/ 29 w 142"/>
              <a:gd name="T69" fmla="*/ 121 h 133"/>
              <a:gd name="T70" fmla="*/ 29 w 142"/>
              <a:gd name="T71" fmla="*/ 44 h 133"/>
              <a:gd name="T72" fmla="*/ 71 w 142"/>
              <a:gd name="T73" fmla="*/ 14 h 133"/>
              <a:gd name="T74" fmla="*/ 113 w 142"/>
              <a:gd name="T75" fmla="*/ 44 h 133"/>
              <a:gd name="T76" fmla="*/ 113 w 142"/>
              <a:gd name="T77" fmla="*/ 12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2" h="133">
                <a:moveTo>
                  <a:pt x="138" y="47"/>
                </a:moveTo>
                <a:cubicBezTo>
                  <a:pt x="114" y="30"/>
                  <a:pt x="114" y="30"/>
                  <a:pt x="114" y="3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4" y="9"/>
                  <a:pt x="111" y="6"/>
                  <a:pt x="108" y="6"/>
                </a:cubicBezTo>
                <a:cubicBezTo>
                  <a:pt x="104" y="6"/>
                  <a:pt x="104" y="6"/>
                  <a:pt x="104" y="6"/>
                </a:cubicBezTo>
                <a:cubicBezTo>
                  <a:pt x="100" y="6"/>
                  <a:pt x="98" y="9"/>
                  <a:pt x="98" y="12"/>
                </a:cubicBezTo>
                <a:cubicBezTo>
                  <a:pt x="98" y="18"/>
                  <a:pt x="98" y="18"/>
                  <a:pt x="98" y="18"/>
                </a:cubicBezTo>
                <a:cubicBezTo>
                  <a:pt x="74" y="2"/>
                  <a:pt x="74" y="2"/>
                  <a:pt x="74" y="2"/>
                </a:cubicBezTo>
                <a:cubicBezTo>
                  <a:pt x="72" y="0"/>
                  <a:pt x="70" y="0"/>
                  <a:pt x="68" y="2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9"/>
                  <a:pt x="0" y="53"/>
                  <a:pt x="2" y="56"/>
                </a:cubicBezTo>
                <a:cubicBezTo>
                  <a:pt x="4" y="58"/>
                  <a:pt x="8" y="59"/>
                  <a:pt x="10" y="57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9"/>
                  <a:pt x="21" y="133"/>
                  <a:pt x="27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21" y="133"/>
                  <a:pt x="125" y="129"/>
                  <a:pt x="125" y="123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32" y="57"/>
                  <a:pt x="132" y="57"/>
                  <a:pt x="132" y="57"/>
                </a:cubicBezTo>
                <a:cubicBezTo>
                  <a:pt x="133" y="58"/>
                  <a:pt x="134" y="58"/>
                  <a:pt x="135" y="58"/>
                </a:cubicBezTo>
                <a:cubicBezTo>
                  <a:pt x="137" y="58"/>
                  <a:pt x="139" y="57"/>
                  <a:pt x="140" y="56"/>
                </a:cubicBezTo>
                <a:cubicBezTo>
                  <a:pt x="142" y="53"/>
                  <a:pt x="141" y="49"/>
                  <a:pt x="138" y="47"/>
                </a:cubicBezTo>
                <a:close/>
                <a:moveTo>
                  <a:pt x="83" y="121"/>
                </a:moveTo>
                <a:cubicBezTo>
                  <a:pt x="59" y="121"/>
                  <a:pt x="59" y="121"/>
                  <a:pt x="59" y="121"/>
                </a:cubicBezTo>
                <a:cubicBezTo>
                  <a:pt x="59" y="84"/>
                  <a:pt x="59" y="84"/>
                  <a:pt x="59" y="84"/>
                </a:cubicBezTo>
                <a:cubicBezTo>
                  <a:pt x="83" y="84"/>
                  <a:pt x="83" y="84"/>
                  <a:pt x="83" y="84"/>
                </a:cubicBezTo>
                <a:lnTo>
                  <a:pt x="83" y="121"/>
                </a:lnTo>
                <a:close/>
                <a:moveTo>
                  <a:pt x="113" y="121"/>
                </a:moveTo>
                <a:cubicBezTo>
                  <a:pt x="95" y="121"/>
                  <a:pt x="95" y="121"/>
                  <a:pt x="95" y="12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76"/>
                  <a:pt x="90" y="72"/>
                  <a:pt x="85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2" y="72"/>
                  <a:pt x="47" y="76"/>
                  <a:pt x="47" y="82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29" y="44"/>
                  <a:pt x="29" y="44"/>
                  <a:pt x="29" y="44"/>
                </a:cubicBezTo>
                <a:cubicBezTo>
                  <a:pt x="71" y="14"/>
                  <a:pt x="71" y="14"/>
                  <a:pt x="71" y="14"/>
                </a:cubicBezTo>
                <a:cubicBezTo>
                  <a:pt x="113" y="44"/>
                  <a:pt x="113" y="44"/>
                  <a:pt x="113" y="44"/>
                </a:cubicBezTo>
                <a:lnTo>
                  <a:pt x="113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明年工作计划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8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84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6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7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3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4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0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1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7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8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39" grpId="0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47" grpId="0"/>
          <p:bldP spid="18448" grpId="0"/>
          <p:bldP spid="18449" grpId="0"/>
          <p:bldP spid="18450" grpId="0"/>
          <p:bldP spid="18451" grpId="0" animBg="1"/>
          <p:bldP spid="18451" grpId="1" animBg="1"/>
          <p:bldP spid="18455" grpId="0" animBg="1"/>
          <p:bldP spid="18455" grpId="1" animBg="1"/>
          <p:bldP spid="18459" grpId="0" animBg="1"/>
          <p:bldP spid="1845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8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84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39" grpId="0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47" grpId="0"/>
          <p:bldP spid="18448" grpId="0"/>
          <p:bldP spid="18449" grpId="0"/>
          <p:bldP spid="18450" grpId="0"/>
          <p:bldP spid="18451" grpId="0" animBg="1"/>
          <p:bldP spid="18451" grpId="1" animBg="1"/>
          <p:bldP spid="18455" grpId="0" animBg="1"/>
          <p:bldP spid="18455" grpId="1" animBg="1"/>
          <p:bldP spid="18459" grpId="0" animBg="1"/>
          <p:bldP spid="18459" grpId="1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01606" y="5006027"/>
            <a:ext cx="241458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1228" y="5050650"/>
            <a:ext cx="241458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80849" y="5095274"/>
            <a:ext cx="241458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162212" y="1918609"/>
            <a:ext cx="8638667" cy="2883693"/>
            <a:chOff x="1167355" y="1217191"/>
            <a:chExt cx="6892537" cy="2300813"/>
          </a:xfrm>
        </p:grpSpPr>
        <p:sp>
          <p:nvSpPr>
            <p:cNvPr id="6" name="Freeform 4"/>
            <p:cNvSpPr/>
            <p:nvPr/>
          </p:nvSpPr>
          <p:spPr bwMode="auto">
            <a:xfrm>
              <a:off x="1167355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A79FAA"/>
              </a:solidFill>
              <a:prstDash val="solid"/>
              <a:rou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 flipH="1" flipV="1">
              <a:off x="3653420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FABAAE"/>
              </a:solidFill>
              <a:prstDash val="solid"/>
              <a:rou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rot="18900000">
              <a:off x="1723577" y="1817977"/>
              <a:ext cx="1104193" cy="1104192"/>
            </a:xfrm>
            <a:prstGeom prst="rect">
              <a:avLst/>
            </a:prstGeom>
            <a:solidFill>
              <a:srgbClr val="A79FAA"/>
            </a:solidFill>
            <a:ln w="6350">
              <a:solidFill>
                <a:schemeClr val="bg1"/>
              </a:solidFill>
              <a:miter lim="800000"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18900000">
              <a:off x="4055751" y="1817977"/>
              <a:ext cx="1104192" cy="1104192"/>
            </a:xfrm>
            <a:prstGeom prst="rect">
              <a:avLst/>
            </a:prstGeom>
            <a:solidFill>
              <a:srgbClr val="FABAAE"/>
            </a:solidFill>
            <a:ln w="6350">
              <a:solidFill>
                <a:schemeClr val="bg1"/>
              </a:solidFill>
              <a:miter lim="800000"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 rot="18900000">
              <a:off x="6366467" y="1817977"/>
              <a:ext cx="1104192" cy="1104192"/>
            </a:xfrm>
            <a:prstGeom prst="rect">
              <a:avLst/>
            </a:prstGeom>
            <a:solidFill>
              <a:srgbClr val="A79FAA"/>
            </a:solidFill>
            <a:ln w="6350">
              <a:solidFill>
                <a:schemeClr val="bg1"/>
              </a:solidFill>
              <a:miter lim="800000"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rot="18900000">
              <a:off x="2167565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 rot="18900000">
              <a:off x="4499738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 rot="18900000">
              <a:off x="6810454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214220" y="1768976"/>
              <a:ext cx="88251" cy="188779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548040" y="1786760"/>
              <a:ext cx="88251" cy="188779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0" tIns="0" rIns="0" bIns="0" anchor="t" anchorCtr="0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865359" y="1768976"/>
              <a:ext cx="88251" cy="188779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1897609" y="2271669"/>
              <a:ext cx="713402" cy="4515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请替换文字内容</a:t>
              </a: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4245583" y="2241697"/>
              <a:ext cx="724522" cy="4515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请替换文字内容</a:t>
              </a: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6564080" y="2221374"/>
              <a:ext cx="725693" cy="4515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请替换文字内容</a:t>
              </a:r>
            </a:p>
          </p:txBody>
        </p:sp>
      </p:grpSp>
      <p:sp>
        <p:nvSpPr>
          <p:cNvPr id="25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明年工作计划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773269" y="3904357"/>
            <a:ext cx="53122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会议报告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座谈交流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工作总结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工作汇报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965450" y="2750636"/>
            <a:ext cx="69278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感 谢 您 的 观 看</a:t>
            </a:r>
            <a:endParaRPr lang="en-US" altLang="zh-CN" sz="6000" dirty="0">
              <a:solidFill>
                <a:srgbClr val="A79F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4341282" y="4568947"/>
            <a:ext cx="4176186" cy="4100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第一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sz="20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2" y="4679511"/>
            <a:ext cx="9518558" cy="227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162070"/>
            <a:ext cx="12858750" cy="144149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4789" tIns="57394" rIns="114789" bIns="57394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57306" y="3266554"/>
            <a:ext cx="5770810" cy="1261074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4"/>
            <a:ext cx="5770811" cy="1261074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网络转</a:t>
            </a:r>
            <a:r>
              <a:rPr lang="zh-CN" altLang="en-US" sz="1500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64" y="375708"/>
            <a:ext cx="8324700" cy="24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5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9135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3542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69135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6413542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"/>
          <p:cNvGrpSpPr>
            <a:grpSpLocks noChangeAspect="1"/>
          </p:cNvGrpSpPr>
          <p:nvPr/>
        </p:nvGrpSpPr>
        <p:grpSpPr bwMode="auto">
          <a:xfrm>
            <a:off x="2125192" y="4302574"/>
            <a:ext cx="1953262" cy="1105492"/>
            <a:chOff x="2814" y="1405"/>
            <a:chExt cx="2052" cy="1510"/>
          </a:xfrm>
          <a:solidFill>
            <a:srgbClr val="CECED0"/>
          </a:solidFill>
        </p:grpSpPr>
        <p:sp>
          <p:nvSpPr>
            <p:cNvPr id="59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1" name="Group 4"/>
          <p:cNvGrpSpPr>
            <a:grpSpLocks noChangeAspect="1"/>
          </p:cNvGrpSpPr>
          <p:nvPr/>
        </p:nvGrpSpPr>
        <p:grpSpPr bwMode="auto">
          <a:xfrm>
            <a:off x="3440933" y="3970349"/>
            <a:ext cx="1953262" cy="1437717"/>
            <a:chOff x="2814" y="1405"/>
            <a:chExt cx="2052" cy="1510"/>
          </a:xfrm>
          <a:solidFill>
            <a:srgbClr val="FBDBC6"/>
          </a:solidFill>
        </p:grpSpPr>
        <p:sp>
          <p:nvSpPr>
            <p:cNvPr id="62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4" name="Group 4"/>
          <p:cNvGrpSpPr>
            <a:grpSpLocks noChangeAspect="1"/>
          </p:cNvGrpSpPr>
          <p:nvPr/>
        </p:nvGrpSpPr>
        <p:grpSpPr bwMode="auto">
          <a:xfrm>
            <a:off x="4756672" y="3327936"/>
            <a:ext cx="1953262" cy="2080131"/>
            <a:chOff x="2814" y="1405"/>
            <a:chExt cx="2052" cy="1510"/>
          </a:xfrm>
          <a:solidFill>
            <a:srgbClr val="CECED0"/>
          </a:solidFill>
        </p:grpSpPr>
        <p:sp>
          <p:nvSpPr>
            <p:cNvPr id="65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7" name="Group 4"/>
          <p:cNvGrpSpPr>
            <a:grpSpLocks noChangeAspect="1"/>
          </p:cNvGrpSpPr>
          <p:nvPr/>
        </p:nvGrpSpPr>
        <p:grpSpPr bwMode="auto">
          <a:xfrm>
            <a:off x="6072412" y="4415016"/>
            <a:ext cx="1953262" cy="993050"/>
            <a:chOff x="2814" y="1405"/>
            <a:chExt cx="2052" cy="1510"/>
          </a:xfrm>
          <a:solidFill>
            <a:srgbClr val="FBDBC6"/>
          </a:solidFill>
        </p:grpSpPr>
        <p:sp>
          <p:nvSpPr>
            <p:cNvPr id="69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388153" y="3001776"/>
            <a:ext cx="1953262" cy="2406291"/>
            <a:chOff x="2814" y="1405"/>
            <a:chExt cx="2052" cy="1510"/>
          </a:xfrm>
          <a:solidFill>
            <a:srgbClr val="CECED0"/>
          </a:solidFill>
        </p:grpSpPr>
        <p:sp>
          <p:nvSpPr>
            <p:cNvPr id="72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9" name="Group 4"/>
          <p:cNvGrpSpPr>
            <a:grpSpLocks noChangeAspect="1"/>
          </p:cNvGrpSpPr>
          <p:nvPr/>
        </p:nvGrpSpPr>
        <p:grpSpPr bwMode="auto">
          <a:xfrm>
            <a:off x="8703893" y="3760739"/>
            <a:ext cx="1953262" cy="1647328"/>
            <a:chOff x="2814" y="1405"/>
            <a:chExt cx="2052" cy="1510"/>
          </a:xfrm>
          <a:solidFill>
            <a:srgbClr val="FBDBC6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2" name="Group 4"/>
          <p:cNvGrpSpPr>
            <a:grpSpLocks noChangeAspect="1"/>
          </p:cNvGrpSpPr>
          <p:nvPr/>
        </p:nvGrpSpPr>
        <p:grpSpPr bwMode="auto">
          <a:xfrm rot="10800000">
            <a:off x="4149103" y="1928031"/>
            <a:ext cx="555171" cy="669981"/>
            <a:chOff x="347" y="3344"/>
            <a:chExt cx="586" cy="707"/>
          </a:xfrm>
          <a:solidFill>
            <a:srgbClr val="FBDBC6"/>
          </a:solidFill>
        </p:grpSpPr>
        <p:sp>
          <p:nvSpPr>
            <p:cNvPr id="83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84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5" name="Group 4"/>
          <p:cNvGrpSpPr>
            <a:grpSpLocks noChangeAspect="1"/>
          </p:cNvGrpSpPr>
          <p:nvPr/>
        </p:nvGrpSpPr>
        <p:grpSpPr bwMode="auto">
          <a:xfrm rot="10800000">
            <a:off x="5451237" y="1938146"/>
            <a:ext cx="555171" cy="669981"/>
            <a:chOff x="347" y="3344"/>
            <a:chExt cx="586" cy="707"/>
          </a:xfrm>
          <a:solidFill>
            <a:srgbClr val="CECED0"/>
          </a:solidFill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87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8" name="Group 4"/>
          <p:cNvGrpSpPr>
            <a:grpSpLocks noChangeAspect="1"/>
          </p:cNvGrpSpPr>
          <p:nvPr/>
        </p:nvGrpSpPr>
        <p:grpSpPr bwMode="auto">
          <a:xfrm rot="10800000">
            <a:off x="6761346" y="1928212"/>
            <a:ext cx="555171" cy="669981"/>
            <a:chOff x="347" y="3344"/>
            <a:chExt cx="586" cy="707"/>
          </a:xfrm>
          <a:solidFill>
            <a:srgbClr val="FBDBC6"/>
          </a:solidFill>
        </p:grpSpPr>
        <p:sp>
          <p:nvSpPr>
            <p:cNvPr id="89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90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1" name="Group 4"/>
          <p:cNvGrpSpPr>
            <a:grpSpLocks noChangeAspect="1"/>
          </p:cNvGrpSpPr>
          <p:nvPr/>
        </p:nvGrpSpPr>
        <p:grpSpPr bwMode="auto">
          <a:xfrm rot="10800000">
            <a:off x="8094382" y="1928031"/>
            <a:ext cx="555171" cy="669981"/>
            <a:chOff x="347" y="3344"/>
            <a:chExt cx="586" cy="707"/>
          </a:xfrm>
          <a:solidFill>
            <a:srgbClr val="CECED0"/>
          </a:solidFill>
        </p:grpSpPr>
        <p:sp>
          <p:nvSpPr>
            <p:cNvPr id="92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93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4" name="Group 4"/>
          <p:cNvGrpSpPr>
            <a:grpSpLocks noChangeAspect="1"/>
          </p:cNvGrpSpPr>
          <p:nvPr/>
        </p:nvGrpSpPr>
        <p:grpSpPr bwMode="auto">
          <a:xfrm rot="10800000">
            <a:off x="9412155" y="1931365"/>
            <a:ext cx="555171" cy="669981"/>
            <a:chOff x="347" y="3344"/>
            <a:chExt cx="586" cy="707"/>
          </a:xfrm>
          <a:solidFill>
            <a:srgbClr val="FBDBC6"/>
          </a:solidFill>
        </p:grpSpPr>
        <p:sp>
          <p:nvSpPr>
            <p:cNvPr id="95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96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7" name="Group 4"/>
          <p:cNvGrpSpPr>
            <a:grpSpLocks noChangeAspect="1"/>
          </p:cNvGrpSpPr>
          <p:nvPr/>
        </p:nvGrpSpPr>
        <p:grpSpPr bwMode="auto">
          <a:xfrm rot="10800000">
            <a:off x="2819317" y="1928031"/>
            <a:ext cx="555171" cy="669981"/>
            <a:chOff x="347" y="3344"/>
            <a:chExt cx="586" cy="707"/>
          </a:xfrm>
          <a:solidFill>
            <a:srgbClr val="CECED0"/>
          </a:solidFill>
        </p:grpSpPr>
        <p:sp>
          <p:nvSpPr>
            <p:cNvPr id="98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122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26" name="Straight Connector 125"/>
          <p:cNvCxnSpPr>
            <a:endCxn id="60" idx="1"/>
          </p:cNvCxnSpPr>
          <p:nvPr/>
        </p:nvCxnSpPr>
        <p:spPr>
          <a:xfrm>
            <a:off x="3101822" y="2727848"/>
            <a:ext cx="0" cy="1574726"/>
          </a:xfrm>
          <a:prstGeom prst="line">
            <a:avLst/>
          </a:prstGeom>
          <a:ln w="12700">
            <a:solidFill>
              <a:srgbClr val="CECED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15811" y="2727847"/>
            <a:ext cx="1752" cy="1242502"/>
          </a:xfrm>
          <a:prstGeom prst="line">
            <a:avLst/>
          </a:prstGeom>
          <a:ln w="12700">
            <a:solidFill>
              <a:srgbClr val="FABAA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33303" y="2727847"/>
            <a:ext cx="0" cy="600087"/>
          </a:xfrm>
          <a:prstGeom prst="line">
            <a:avLst/>
          </a:prstGeom>
          <a:ln w="12700">
            <a:solidFill>
              <a:srgbClr val="CECED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049042" y="2727848"/>
            <a:ext cx="0" cy="1687168"/>
          </a:xfrm>
          <a:prstGeom prst="line">
            <a:avLst/>
          </a:prstGeom>
          <a:ln w="12700">
            <a:solidFill>
              <a:srgbClr val="FABAA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364784" y="2727848"/>
            <a:ext cx="0" cy="300043"/>
          </a:xfrm>
          <a:prstGeom prst="line">
            <a:avLst/>
          </a:prstGeom>
          <a:ln w="12700">
            <a:solidFill>
              <a:srgbClr val="CECED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9689322" y="2727848"/>
            <a:ext cx="1752" cy="1032891"/>
          </a:xfrm>
          <a:prstGeom prst="line">
            <a:avLst/>
          </a:prstGeom>
          <a:ln w="12700">
            <a:solidFill>
              <a:srgbClr val="FABAA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2467093" y="5564840"/>
            <a:ext cx="1139808" cy="920964"/>
            <a:chOff x="1541683" y="2139889"/>
            <a:chExt cx="1244826" cy="1005554"/>
          </a:xfrm>
        </p:grpSpPr>
        <p:sp>
          <p:nvSpPr>
            <p:cNvPr id="139" name="TextBox 138"/>
            <p:cNvSpPr txBox="1"/>
            <p:nvPr/>
          </p:nvSpPr>
          <p:spPr>
            <a:xfrm>
              <a:off x="1726984" y="2139889"/>
              <a:ext cx="1018907" cy="2242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41683" y="2444648"/>
              <a:ext cx="1244826" cy="700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id-ID" sz="69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826372" y="5575043"/>
            <a:ext cx="1127016" cy="931169"/>
            <a:chOff x="1548669" y="2139889"/>
            <a:chExt cx="1230855" cy="1016696"/>
          </a:xfrm>
        </p:grpSpPr>
        <p:sp>
          <p:nvSpPr>
            <p:cNvPr id="142" name="TextBox 141"/>
            <p:cNvSpPr txBox="1"/>
            <p:nvPr/>
          </p:nvSpPr>
          <p:spPr>
            <a:xfrm>
              <a:off x="1729474" y="2139889"/>
              <a:ext cx="1018906" cy="2242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48669" y="2455790"/>
              <a:ext cx="1230855" cy="700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172859" y="5574860"/>
            <a:ext cx="1095912" cy="921646"/>
            <a:chOff x="1565654" y="2139889"/>
            <a:chExt cx="1196886" cy="1006298"/>
          </a:xfrm>
        </p:grpSpPr>
        <p:sp>
          <p:nvSpPr>
            <p:cNvPr id="145" name="TextBox 144"/>
            <p:cNvSpPr txBox="1"/>
            <p:nvPr/>
          </p:nvSpPr>
          <p:spPr>
            <a:xfrm>
              <a:off x="1729607" y="2139889"/>
              <a:ext cx="1018907" cy="2242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565654" y="2445392"/>
              <a:ext cx="1196886" cy="700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488242" y="5585067"/>
            <a:ext cx="1073235" cy="916759"/>
            <a:chOff x="1532610" y="2139889"/>
            <a:chExt cx="1262975" cy="1000963"/>
          </a:xfrm>
        </p:grpSpPr>
        <p:sp>
          <p:nvSpPr>
            <p:cNvPr id="148" name="TextBox 147"/>
            <p:cNvSpPr txBox="1"/>
            <p:nvPr/>
          </p:nvSpPr>
          <p:spPr>
            <a:xfrm>
              <a:off x="1685932" y="2139889"/>
              <a:ext cx="1097886" cy="2242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32610" y="2440057"/>
              <a:ext cx="1262975" cy="700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780948" y="5585069"/>
            <a:ext cx="1089765" cy="916759"/>
            <a:chOff x="1569010" y="2139889"/>
            <a:chExt cx="1190173" cy="1000963"/>
          </a:xfrm>
        </p:grpSpPr>
        <p:sp>
          <p:nvSpPr>
            <p:cNvPr id="151" name="TextBox 150"/>
            <p:cNvSpPr txBox="1"/>
            <p:nvPr/>
          </p:nvSpPr>
          <p:spPr>
            <a:xfrm>
              <a:off x="1721656" y="2139889"/>
              <a:ext cx="1018907" cy="2242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569010" y="2440057"/>
              <a:ext cx="1190173" cy="700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090185" y="5595274"/>
            <a:ext cx="1095781" cy="926964"/>
            <a:chOff x="1519344" y="2139889"/>
            <a:chExt cx="1289506" cy="1012105"/>
          </a:xfrm>
        </p:grpSpPr>
        <p:sp>
          <p:nvSpPr>
            <p:cNvPr id="154" name="TextBox 153"/>
            <p:cNvSpPr txBox="1"/>
            <p:nvPr/>
          </p:nvSpPr>
          <p:spPr>
            <a:xfrm>
              <a:off x="1678201" y="2139889"/>
              <a:ext cx="1097885" cy="2242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9344" y="2451199"/>
              <a:ext cx="1289506" cy="700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8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exagon 23"/>
          <p:cNvSpPr/>
          <p:nvPr/>
        </p:nvSpPr>
        <p:spPr>
          <a:xfrm>
            <a:off x="7093350" y="2353961"/>
            <a:ext cx="1765093" cy="1521633"/>
          </a:xfrm>
          <a:prstGeom prst="hexagon">
            <a:avLst/>
          </a:pr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25" name="Hexagon 24"/>
          <p:cNvSpPr/>
          <p:nvPr/>
        </p:nvSpPr>
        <p:spPr>
          <a:xfrm>
            <a:off x="5546828" y="1610331"/>
            <a:ext cx="1765093" cy="1521633"/>
          </a:xfrm>
          <a:prstGeom prst="hexagon">
            <a:avLst/>
          </a:prstGeom>
          <a:solidFill>
            <a:srgbClr val="FBDBC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3" name="Hexagon 32"/>
          <p:cNvSpPr/>
          <p:nvPr/>
        </p:nvSpPr>
        <p:spPr>
          <a:xfrm>
            <a:off x="7088102" y="4061474"/>
            <a:ext cx="1765093" cy="1521633"/>
          </a:xfrm>
          <a:prstGeom prst="hexagon">
            <a:avLst/>
          </a:prstGeom>
          <a:solidFill>
            <a:srgbClr val="FABAA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4" name="Hexagon 33"/>
          <p:cNvSpPr/>
          <p:nvPr/>
        </p:nvSpPr>
        <p:spPr>
          <a:xfrm>
            <a:off x="3989751" y="2353961"/>
            <a:ext cx="1765093" cy="1521633"/>
          </a:xfrm>
          <a:prstGeom prst="hexagon">
            <a:avLst/>
          </a:prstGeom>
          <a:solidFill>
            <a:srgbClr val="A79FA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5" name="Hexagon 34"/>
          <p:cNvSpPr/>
          <p:nvPr/>
        </p:nvSpPr>
        <p:spPr>
          <a:xfrm>
            <a:off x="3989751" y="4061474"/>
            <a:ext cx="1765093" cy="1521633"/>
          </a:xfrm>
          <a:prstGeom prst="hexagon">
            <a:avLst/>
          </a:prstGeom>
          <a:solidFill>
            <a:srgbClr val="FBDBC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7" name="Hexagon 36"/>
          <p:cNvSpPr/>
          <p:nvPr/>
        </p:nvSpPr>
        <p:spPr>
          <a:xfrm>
            <a:off x="5566772" y="4822043"/>
            <a:ext cx="1765093" cy="1521633"/>
          </a:xfrm>
          <a:prstGeom prst="hexagon">
            <a:avLst/>
          </a:prstGeom>
          <a:solidFill>
            <a:srgbClr val="A79FA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55013" y="3200320"/>
            <a:ext cx="7934279" cy="1531416"/>
            <a:chOff x="52530" y="1944143"/>
            <a:chExt cx="7968598" cy="1538041"/>
          </a:xfrm>
          <a:solidFill>
            <a:schemeClr val="bg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3145192" y="1953970"/>
              <a:ext cx="1772728" cy="1528214"/>
              <a:chOff x="3145192" y="1953970"/>
              <a:chExt cx="1772728" cy="1528214"/>
            </a:xfrm>
            <a:grpFill/>
          </p:grpSpPr>
          <p:sp>
            <p:nvSpPr>
              <p:cNvPr id="23" name="Hexagon 22"/>
              <p:cNvSpPr/>
              <p:nvPr/>
            </p:nvSpPr>
            <p:spPr>
              <a:xfrm>
                <a:off x="3145192" y="1953970"/>
                <a:ext cx="1772728" cy="1528214"/>
              </a:xfrm>
              <a:prstGeom prst="hexagon">
                <a:avLst/>
              </a:prstGeom>
              <a:solidFill>
                <a:srgbClr val="ABCAC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5">
                  <a:cs typeface="+mn-ea"/>
                  <a:sym typeface="+mn-lt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3676028" y="2509633"/>
                <a:ext cx="664606" cy="397235"/>
              </a:xfrm>
              <a:custGeom>
                <a:avLst/>
                <a:gdLst>
                  <a:gd name="T0" fmla="*/ 226 w 256"/>
                  <a:gd name="T1" fmla="*/ 131 h 154"/>
                  <a:gd name="T2" fmla="*/ 226 w 256"/>
                  <a:gd name="T3" fmla="*/ 130 h 154"/>
                  <a:gd name="T4" fmla="*/ 226 w 256"/>
                  <a:gd name="T5" fmla="*/ 10 h 154"/>
                  <a:gd name="T6" fmla="*/ 217 w 256"/>
                  <a:gd name="T7" fmla="*/ 0 h 154"/>
                  <a:gd name="T8" fmla="*/ 38 w 256"/>
                  <a:gd name="T9" fmla="*/ 0 h 154"/>
                  <a:gd name="T10" fmla="*/ 29 w 256"/>
                  <a:gd name="T11" fmla="*/ 10 h 154"/>
                  <a:gd name="T12" fmla="*/ 29 w 256"/>
                  <a:gd name="T13" fmla="*/ 130 h 154"/>
                  <a:gd name="T14" fmla="*/ 29 w 256"/>
                  <a:gd name="T15" fmla="*/ 131 h 154"/>
                  <a:gd name="T16" fmla="*/ 0 w 256"/>
                  <a:gd name="T17" fmla="*/ 138 h 154"/>
                  <a:gd name="T18" fmla="*/ 3 w 256"/>
                  <a:gd name="T19" fmla="*/ 154 h 154"/>
                  <a:gd name="T20" fmla="*/ 253 w 256"/>
                  <a:gd name="T21" fmla="*/ 154 h 154"/>
                  <a:gd name="T22" fmla="*/ 256 w 256"/>
                  <a:gd name="T23" fmla="*/ 138 h 154"/>
                  <a:gd name="T24" fmla="*/ 226 w 256"/>
                  <a:gd name="T25" fmla="*/ 131 h 154"/>
                  <a:gd name="T26" fmla="*/ 207 w 256"/>
                  <a:gd name="T27" fmla="*/ 119 h 154"/>
                  <a:gd name="T28" fmla="*/ 48 w 256"/>
                  <a:gd name="T29" fmla="*/ 119 h 154"/>
                  <a:gd name="T30" fmla="*/ 48 w 256"/>
                  <a:gd name="T31" fmla="*/ 20 h 154"/>
                  <a:gd name="T32" fmla="*/ 207 w 256"/>
                  <a:gd name="T33" fmla="*/ 20 h 154"/>
                  <a:gd name="T34" fmla="*/ 207 w 256"/>
                  <a:gd name="T35" fmla="*/ 11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154">
                    <a:moveTo>
                      <a:pt x="226" y="131"/>
                    </a:moveTo>
                    <a:cubicBezTo>
                      <a:pt x="226" y="131"/>
                      <a:pt x="226" y="131"/>
                      <a:pt x="226" y="130"/>
                    </a:cubicBezTo>
                    <a:cubicBezTo>
                      <a:pt x="226" y="10"/>
                      <a:pt x="226" y="10"/>
                      <a:pt x="226" y="10"/>
                    </a:cubicBezTo>
                    <a:cubicBezTo>
                      <a:pt x="226" y="5"/>
                      <a:pt x="222" y="0"/>
                      <a:pt x="21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3" y="0"/>
                      <a:pt x="29" y="5"/>
                      <a:pt x="29" y="10"/>
                    </a:cubicBezTo>
                    <a:cubicBezTo>
                      <a:pt x="29" y="130"/>
                      <a:pt x="29" y="130"/>
                      <a:pt x="29" y="130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" y="154"/>
                      <a:pt x="3" y="154"/>
                      <a:pt x="3" y="154"/>
                    </a:cubicBezTo>
                    <a:cubicBezTo>
                      <a:pt x="253" y="154"/>
                      <a:pt x="253" y="154"/>
                      <a:pt x="253" y="154"/>
                    </a:cubicBezTo>
                    <a:cubicBezTo>
                      <a:pt x="256" y="138"/>
                      <a:pt x="256" y="138"/>
                      <a:pt x="256" y="138"/>
                    </a:cubicBezTo>
                    <a:lnTo>
                      <a:pt x="226" y="131"/>
                    </a:lnTo>
                    <a:close/>
                    <a:moveTo>
                      <a:pt x="207" y="119"/>
                    </a:moveTo>
                    <a:cubicBezTo>
                      <a:pt x="48" y="119"/>
                      <a:pt x="48" y="119"/>
                      <a:pt x="48" y="119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07" y="20"/>
                      <a:pt x="207" y="20"/>
                      <a:pt x="207" y="20"/>
                    </a:cubicBezTo>
                    <a:lnTo>
                      <a:pt x="207" y="1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046" tIns="45523" rIns="91046" bIns="45523" numCol="1" anchor="t" anchorCtr="0" compatLnSpc="1"/>
              <a:lstStyle/>
              <a:p>
                <a:pPr>
                  <a:lnSpc>
                    <a:spcPct val="150000"/>
                  </a:lnSpc>
                </a:pPr>
                <a:endParaRPr lang="en-US" sz="1275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2530" y="1944143"/>
              <a:ext cx="1772728" cy="1528214"/>
              <a:chOff x="52530" y="1944143"/>
              <a:chExt cx="1772728" cy="1528214"/>
            </a:xfrm>
            <a:grpFill/>
          </p:grpSpPr>
          <p:sp>
            <p:nvSpPr>
              <p:cNvPr id="62" name="Hexagon 61"/>
              <p:cNvSpPr/>
              <p:nvPr/>
            </p:nvSpPr>
            <p:spPr>
              <a:xfrm>
                <a:off x="52530" y="1944143"/>
                <a:ext cx="1772728" cy="1528214"/>
              </a:xfrm>
              <a:prstGeom prst="hexagon">
                <a:avLst/>
              </a:prstGeom>
              <a:solidFill>
                <a:srgbClr val="ABCAC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5">
                  <a:cs typeface="+mn-ea"/>
                  <a:sym typeface="+mn-lt"/>
                </a:endParaRPr>
              </a:p>
            </p:txBody>
          </p:sp>
          <p:sp>
            <p:nvSpPr>
              <p:cNvPr id="41" name="Freeform 8"/>
              <p:cNvSpPr>
                <a:spLocks noEditPoints="1"/>
              </p:cNvSpPr>
              <p:nvPr/>
            </p:nvSpPr>
            <p:spPr bwMode="auto">
              <a:xfrm>
                <a:off x="731020" y="2460800"/>
                <a:ext cx="311889" cy="464415"/>
              </a:xfrm>
              <a:custGeom>
                <a:avLst/>
                <a:gdLst>
                  <a:gd name="T0" fmla="*/ 201 w 202"/>
                  <a:gd name="T1" fmla="*/ 138 h 300"/>
                  <a:gd name="T2" fmla="*/ 2 w 202"/>
                  <a:gd name="T3" fmla="*/ 138 h 300"/>
                  <a:gd name="T4" fmla="*/ 0 w 202"/>
                  <a:gd name="T5" fmla="*/ 173 h 300"/>
                  <a:gd name="T6" fmla="*/ 101 w 202"/>
                  <a:gd name="T7" fmla="*/ 300 h 300"/>
                  <a:gd name="T8" fmla="*/ 201 w 202"/>
                  <a:gd name="T9" fmla="*/ 173 h 300"/>
                  <a:gd name="T10" fmla="*/ 201 w 202"/>
                  <a:gd name="T11" fmla="*/ 138 h 300"/>
                  <a:gd name="T12" fmla="*/ 113 w 202"/>
                  <a:gd name="T13" fmla="*/ 0 h 300"/>
                  <a:gd name="T14" fmla="*/ 113 w 202"/>
                  <a:gd name="T15" fmla="*/ 115 h 300"/>
                  <a:gd name="T16" fmla="*/ 200 w 202"/>
                  <a:gd name="T17" fmla="*/ 115 h 300"/>
                  <a:gd name="T18" fmla="*/ 113 w 202"/>
                  <a:gd name="T19" fmla="*/ 0 h 300"/>
                  <a:gd name="T20" fmla="*/ 89 w 202"/>
                  <a:gd name="T21" fmla="*/ 0 h 300"/>
                  <a:gd name="T22" fmla="*/ 2 w 202"/>
                  <a:gd name="T23" fmla="*/ 115 h 300"/>
                  <a:gd name="T24" fmla="*/ 89 w 202"/>
                  <a:gd name="T25" fmla="*/ 115 h 300"/>
                  <a:gd name="T26" fmla="*/ 89 w 20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2" h="300">
                    <a:moveTo>
                      <a:pt x="201" y="138"/>
                    </a:moveTo>
                    <a:cubicBezTo>
                      <a:pt x="2" y="138"/>
                      <a:pt x="2" y="138"/>
                      <a:pt x="2" y="138"/>
                    </a:cubicBezTo>
                    <a:cubicBezTo>
                      <a:pt x="1" y="152"/>
                      <a:pt x="0" y="159"/>
                      <a:pt x="0" y="173"/>
                    </a:cubicBezTo>
                    <a:cubicBezTo>
                      <a:pt x="0" y="247"/>
                      <a:pt x="0" y="300"/>
                      <a:pt x="101" y="300"/>
                    </a:cubicBezTo>
                    <a:cubicBezTo>
                      <a:pt x="201" y="300"/>
                      <a:pt x="201" y="247"/>
                      <a:pt x="201" y="173"/>
                    </a:cubicBezTo>
                    <a:cubicBezTo>
                      <a:pt x="201" y="159"/>
                      <a:pt x="202" y="152"/>
                      <a:pt x="201" y="138"/>
                    </a:cubicBezTo>
                    <a:close/>
                    <a:moveTo>
                      <a:pt x="113" y="0"/>
                    </a:moveTo>
                    <a:cubicBezTo>
                      <a:pt x="113" y="115"/>
                      <a:pt x="113" y="115"/>
                      <a:pt x="113" y="115"/>
                    </a:cubicBezTo>
                    <a:cubicBezTo>
                      <a:pt x="200" y="115"/>
                      <a:pt x="200" y="115"/>
                      <a:pt x="200" y="115"/>
                    </a:cubicBezTo>
                    <a:cubicBezTo>
                      <a:pt x="192" y="55"/>
                      <a:pt x="173" y="3"/>
                      <a:pt x="113" y="0"/>
                    </a:cubicBezTo>
                    <a:close/>
                    <a:moveTo>
                      <a:pt x="89" y="0"/>
                    </a:moveTo>
                    <a:cubicBezTo>
                      <a:pt x="21" y="2"/>
                      <a:pt x="8" y="55"/>
                      <a:pt x="2" y="115"/>
                    </a:cubicBezTo>
                    <a:cubicBezTo>
                      <a:pt x="89" y="115"/>
                      <a:pt x="89" y="115"/>
                      <a:pt x="89" y="115"/>
                    </a:cubicBezTo>
                    <a:lnTo>
                      <a:pt x="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046" tIns="45523" rIns="91046" bIns="45523" numCol="1" anchor="t" anchorCtr="0" compatLnSpc="1"/>
              <a:lstStyle/>
              <a:p>
                <a:pPr>
                  <a:lnSpc>
                    <a:spcPct val="150000"/>
                  </a:lnSpc>
                </a:pPr>
                <a:endParaRPr lang="en-US" sz="1275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248400" y="1944143"/>
              <a:ext cx="1772728" cy="1528214"/>
              <a:chOff x="6248400" y="1944143"/>
              <a:chExt cx="1772728" cy="1528214"/>
            </a:xfrm>
            <a:grpFill/>
          </p:grpSpPr>
          <p:sp>
            <p:nvSpPr>
              <p:cNvPr id="61" name="Hexagon 60"/>
              <p:cNvSpPr/>
              <p:nvPr/>
            </p:nvSpPr>
            <p:spPr>
              <a:xfrm>
                <a:off x="6248400" y="1944143"/>
                <a:ext cx="1772728" cy="1528214"/>
              </a:xfrm>
              <a:prstGeom prst="hexagon">
                <a:avLst/>
              </a:prstGeom>
              <a:solidFill>
                <a:srgbClr val="ABCAC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5" dirty="0">
                  <a:cs typeface="+mn-ea"/>
                  <a:sym typeface="+mn-lt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6930594" y="2443673"/>
                <a:ext cx="422683" cy="479107"/>
                <a:chOff x="6109895" y="1540361"/>
                <a:chExt cx="133147" cy="150921"/>
              </a:xfrm>
              <a:grpFill/>
            </p:grpSpPr>
            <p:sp>
              <p:nvSpPr>
                <p:cNvPr id="43" name="Freeform 143"/>
                <p:cNvSpPr>
                  <a:spLocks noEditPoints="1"/>
                </p:cNvSpPr>
                <p:nvPr/>
              </p:nvSpPr>
              <p:spPr bwMode="auto">
                <a:xfrm>
                  <a:off x="6130176" y="1540361"/>
                  <a:ext cx="92585" cy="92585"/>
                </a:xfrm>
                <a:custGeom>
                  <a:avLst/>
                  <a:gdLst>
                    <a:gd name="T0" fmla="*/ 77 w 154"/>
                    <a:gd name="T1" fmla="*/ 0 h 155"/>
                    <a:gd name="T2" fmla="*/ 0 w 154"/>
                    <a:gd name="T3" fmla="*/ 78 h 155"/>
                    <a:gd name="T4" fmla="*/ 77 w 154"/>
                    <a:gd name="T5" fmla="*/ 155 h 155"/>
                    <a:gd name="T6" fmla="*/ 154 w 154"/>
                    <a:gd name="T7" fmla="*/ 78 h 155"/>
                    <a:gd name="T8" fmla="*/ 77 w 154"/>
                    <a:gd name="T9" fmla="*/ 0 h 155"/>
                    <a:gd name="T10" fmla="*/ 81 w 154"/>
                    <a:gd name="T11" fmla="*/ 139 h 155"/>
                    <a:gd name="T12" fmla="*/ 26 w 154"/>
                    <a:gd name="T13" fmla="*/ 101 h 155"/>
                    <a:gd name="T14" fmla="*/ 136 w 154"/>
                    <a:gd name="T15" fmla="*/ 101 h 155"/>
                    <a:gd name="T16" fmla="*/ 81 w 154"/>
                    <a:gd name="T17" fmla="*/ 139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" h="155">
                      <a:moveTo>
                        <a:pt x="77" y="0"/>
                      </a:moveTo>
                      <a:cubicBezTo>
                        <a:pt x="34" y="0"/>
                        <a:pt x="0" y="35"/>
                        <a:pt x="0" y="78"/>
                      </a:cubicBezTo>
                      <a:cubicBezTo>
                        <a:pt x="0" y="120"/>
                        <a:pt x="34" y="155"/>
                        <a:pt x="77" y="155"/>
                      </a:cubicBezTo>
                      <a:cubicBezTo>
                        <a:pt x="120" y="155"/>
                        <a:pt x="154" y="120"/>
                        <a:pt x="154" y="78"/>
                      </a:cubicBezTo>
                      <a:cubicBezTo>
                        <a:pt x="154" y="35"/>
                        <a:pt x="120" y="0"/>
                        <a:pt x="77" y="0"/>
                      </a:cubicBezTo>
                      <a:close/>
                      <a:moveTo>
                        <a:pt x="81" y="139"/>
                      </a:moveTo>
                      <a:cubicBezTo>
                        <a:pt x="58" y="139"/>
                        <a:pt x="37" y="124"/>
                        <a:pt x="26" y="101"/>
                      </a:cubicBezTo>
                      <a:cubicBezTo>
                        <a:pt x="136" y="101"/>
                        <a:pt x="136" y="101"/>
                        <a:pt x="136" y="101"/>
                      </a:cubicBezTo>
                      <a:cubicBezTo>
                        <a:pt x="124" y="124"/>
                        <a:pt x="104" y="139"/>
                        <a:pt x="81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046" tIns="45523" rIns="91046" bIns="45523" numCol="1" anchor="t" anchorCtr="0" compatLnSpc="1"/>
                <a:lstStyle/>
                <a:p>
                  <a:pPr>
                    <a:lnSpc>
                      <a:spcPct val="150000"/>
                    </a:lnSpc>
                  </a:pPr>
                  <a:endParaRPr lang="en-US" sz="1275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146"/>
                <p:cNvSpPr/>
                <p:nvPr/>
              </p:nvSpPr>
              <p:spPr bwMode="auto">
                <a:xfrm>
                  <a:off x="6109895" y="1650721"/>
                  <a:ext cx="133147" cy="40561"/>
                </a:xfrm>
                <a:custGeom>
                  <a:avLst/>
                  <a:gdLst>
                    <a:gd name="T0" fmla="*/ 158 w 222"/>
                    <a:gd name="T1" fmla="*/ 0 h 67"/>
                    <a:gd name="T2" fmla="*/ 111 w 222"/>
                    <a:gd name="T3" fmla="*/ 12 h 67"/>
                    <a:gd name="T4" fmla="*/ 64 w 222"/>
                    <a:gd name="T5" fmla="*/ 0 h 67"/>
                    <a:gd name="T6" fmla="*/ 0 w 222"/>
                    <a:gd name="T7" fmla="*/ 67 h 67"/>
                    <a:gd name="T8" fmla="*/ 222 w 222"/>
                    <a:gd name="T9" fmla="*/ 67 h 67"/>
                    <a:gd name="T10" fmla="*/ 158 w 222"/>
                    <a:gd name="T11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2" h="67">
                      <a:moveTo>
                        <a:pt x="158" y="0"/>
                      </a:moveTo>
                      <a:cubicBezTo>
                        <a:pt x="144" y="7"/>
                        <a:pt x="128" y="12"/>
                        <a:pt x="111" y="12"/>
                      </a:cubicBezTo>
                      <a:cubicBezTo>
                        <a:pt x="94" y="12"/>
                        <a:pt x="78" y="7"/>
                        <a:pt x="64" y="0"/>
                      </a:cubicBezTo>
                      <a:cubicBezTo>
                        <a:pt x="34" y="8"/>
                        <a:pt x="11" y="26"/>
                        <a:pt x="0" y="67"/>
                      </a:cubicBezTo>
                      <a:cubicBezTo>
                        <a:pt x="222" y="67"/>
                        <a:pt x="222" y="67"/>
                        <a:pt x="222" y="67"/>
                      </a:cubicBezTo>
                      <a:cubicBezTo>
                        <a:pt x="211" y="26"/>
                        <a:pt x="188" y="8"/>
                        <a:pt x="158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046" tIns="45523" rIns="91046" bIns="45523" numCol="1" anchor="t" anchorCtr="0" compatLnSpc="1"/>
                <a:lstStyle/>
                <a:p>
                  <a:pPr>
                    <a:lnSpc>
                      <a:spcPct val="150000"/>
                    </a:lnSpc>
                  </a:pPr>
                  <a:endParaRPr lang="en-US" sz="1275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7" name="Text Placeholder 32"/>
          <p:cNvSpPr txBox="1"/>
          <p:nvPr/>
        </p:nvSpPr>
        <p:spPr>
          <a:xfrm>
            <a:off x="1543688" y="1695636"/>
            <a:ext cx="266614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8" name="Text Placeholder 33"/>
          <p:cNvSpPr txBox="1"/>
          <p:nvPr/>
        </p:nvSpPr>
        <p:spPr>
          <a:xfrm>
            <a:off x="1529274" y="1394887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9" name="Text Placeholder 32"/>
          <p:cNvSpPr txBox="1"/>
          <p:nvPr/>
        </p:nvSpPr>
        <p:spPr>
          <a:xfrm>
            <a:off x="8627848" y="1695636"/>
            <a:ext cx="266614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0" name="Text Placeholder 33"/>
          <p:cNvSpPr txBox="1"/>
          <p:nvPr/>
        </p:nvSpPr>
        <p:spPr>
          <a:xfrm>
            <a:off x="9589301" y="1394887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1" name="Text Placeholder 32"/>
          <p:cNvSpPr txBox="1"/>
          <p:nvPr/>
        </p:nvSpPr>
        <p:spPr>
          <a:xfrm>
            <a:off x="1543688" y="5585465"/>
            <a:ext cx="266614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2" name="Text Placeholder 33"/>
          <p:cNvSpPr txBox="1"/>
          <p:nvPr/>
        </p:nvSpPr>
        <p:spPr>
          <a:xfrm>
            <a:off x="1529274" y="5284716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6" name="Text Placeholder 32"/>
          <p:cNvSpPr txBox="1"/>
          <p:nvPr/>
        </p:nvSpPr>
        <p:spPr>
          <a:xfrm>
            <a:off x="8627848" y="5585465"/>
            <a:ext cx="266614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8" name="Text Placeholder 33"/>
          <p:cNvSpPr txBox="1"/>
          <p:nvPr/>
        </p:nvSpPr>
        <p:spPr>
          <a:xfrm>
            <a:off x="9589301" y="5284716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Freeform 127"/>
          <p:cNvSpPr/>
          <p:nvPr/>
        </p:nvSpPr>
        <p:spPr bwMode="auto">
          <a:xfrm>
            <a:off x="7703088" y="2870890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Freeform 137"/>
          <p:cNvSpPr>
            <a:spLocks noEditPoints="1"/>
          </p:cNvSpPr>
          <p:nvPr/>
        </p:nvSpPr>
        <p:spPr bwMode="auto">
          <a:xfrm>
            <a:off x="4667338" y="4608215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Freeform 175"/>
          <p:cNvSpPr>
            <a:spLocks noEditPoints="1"/>
          </p:cNvSpPr>
          <p:nvPr/>
        </p:nvSpPr>
        <p:spPr bwMode="auto">
          <a:xfrm>
            <a:off x="6205960" y="5392438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  <p:bldP spid="34" grpId="0" animBg="1"/>
      <p:bldP spid="35" grpId="0" animBg="1"/>
      <p:bldP spid="37" grpId="0" animBg="1"/>
      <p:bldP spid="27" grpId="0"/>
      <p:bldP spid="28" grpId="0"/>
      <p:bldP spid="29" grpId="0"/>
      <p:bldP spid="30" grpId="0"/>
      <p:bldP spid="31" grpId="0"/>
      <p:bldP spid="32" grpId="0"/>
      <p:bldP spid="36" grpId="0"/>
      <p:bldP spid="38" grpId="0"/>
      <p:bldP spid="50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5"/>
          <p:cNvSpPr txBox="1"/>
          <p:nvPr/>
        </p:nvSpPr>
        <p:spPr>
          <a:xfrm>
            <a:off x="689805" y="165141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5" name="TextBox 16"/>
          <p:cNvSpPr txBox="1"/>
          <p:nvPr/>
        </p:nvSpPr>
        <p:spPr>
          <a:xfrm>
            <a:off x="697909" y="133068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6466414" y="165141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7" name="TextBox 16"/>
          <p:cNvSpPr txBox="1"/>
          <p:nvPr/>
        </p:nvSpPr>
        <p:spPr>
          <a:xfrm>
            <a:off x="6474518" y="133068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28" name="矩形 27"/>
          <p:cNvSpPr/>
          <p:nvPr/>
        </p:nvSpPr>
        <p:spPr>
          <a:xfrm>
            <a:off x="632995" y="2574185"/>
            <a:ext cx="2865432" cy="144877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36812" y="2574185"/>
            <a:ext cx="2865432" cy="1448778"/>
          </a:xfrm>
          <a:prstGeom prst="rect">
            <a:avLst/>
          </a:prstGeom>
          <a:solidFill>
            <a:srgbClr val="FABA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40629" y="2574185"/>
            <a:ext cx="2865432" cy="144877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344447" y="2574185"/>
            <a:ext cx="2865432" cy="1448778"/>
          </a:xfrm>
          <a:prstGeom prst="rect">
            <a:avLst/>
          </a:prstGeom>
          <a:solidFill>
            <a:srgbClr val="FABA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2995" y="4088660"/>
            <a:ext cx="2865432" cy="1448778"/>
          </a:xfrm>
          <a:prstGeom prst="rect">
            <a:avLst/>
          </a:prstGeom>
          <a:solidFill>
            <a:srgbClr val="CECE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6812" y="4088660"/>
            <a:ext cx="2865432" cy="144877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40629" y="4088660"/>
            <a:ext cx="2865432" cy="1448778"/>
          </a:xfrm>
          <a:prstGeom prst="rect">
            <a:avLst/>
          </a:prstGeom>
          <a:solidFill>
            <a:srgbClr val="CECE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344447" y="4088660"/>
            <a:ext cx="2865432" cy="144877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1028561" y="4761405"/>
            <a:ext cx="2113134" cy="34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46" name="TextBox 16"/>
          <p:cNvSpPr txBox="1"/>
          <p:nvPr/>
        </p:nvSpPr>
        <p:spPr>
          <a:xfrm>
            <a:off x="1022386" y="4440642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5695" y="3333822"/>
            <a:ext cx="2113134" cy="34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9520" y="301305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6897516" y="4789397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6891341" y="4468634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9790006" y="3268507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783831" y="2947744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3566355" y="593766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3" name="TextBox 16"/>
          <p:cNvSpPr txBox="1"/>
          <p:nvPr/>
        </p:nvSpPr>
        <p:spPr>
          <a:xfrm>
            <a:off x="3574459" y="561693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29" name="TextBox 15"/>
          <p:cNvSpPr txBox="1"/>
          <p:nvPr/>
        </p:nvSpPr>
        <p:spPr>
          <a:xfrm>
            <a:off x="9342964" y="593766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9351068" y="561693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50"/>
                            </p:stCondLst>
                            <p:childTnLst>
                              <p:par>
                                <p:cTn id="5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99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99"/>
                            </p:stCondLst>
                            <p:childTnLst>
                              <p:par>
                                <p:cTn id="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49"/>
                            </p:stCondLst>
                            <p:childTnLst>
                              <p:par>
                                <p:cTn id="7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199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250"/>
                            </p:stCondLst>
                            <p:childTnLst>
                              <p:par>
                                <p:cTn id="9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300"/>
                            </p:stCondLst>
                            <p:childTnLst>
                              <p:par>
                                <p:cTn id="10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850"/>
                            </p:stCondLst>
                            <p:childTnLst>
                              <p:par>
                                <p:cTn id="11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9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 animBg="1"/>
      <p:bldP spid="32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5408617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cs typeface="+mn-ea"/>
              <a:sym typeface="+mn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08619" y="2379507"/>
            <a:ext cx="3451700" cy="543268"/>
            <a:chOff x="5128064" y="2256183"/>
            <a:chExt cx="3273083" cy="515155"/>
          </a:xfrm>
          <a:solidFill>
            <a:srgbClr val="FBDBC6"/>
          </a:solidFill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cs typeface="+mn-ea"/>
                  <a:sym typeface="+mn-lt"/>
                </a:rPr>
                <a:t>请替换文字内容</a:t>
              </a:r>
              <a:endParaRPr lang="en-GB" sz="1400" dirty="0">
                <a:cs typeface="+mn-ea"/>
                <a:sym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cs typeface="+mn-ea"/>
                <a:sym typeface="+mn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8619" y="3264225"/>
            <a:ext cx="3451700" cy="543268"/>
            <a:chOff x="5128064" y="3095119"/>
            <a:chExt cx="3273083" cy="515155"/>
          </a:xfrm>
          <a:solidFill>
            <a:srgbClr val="CECED0"/>
          </a:solidFill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cs typeface="+mn-ea"/>
                  <a:sym typeface="+mn-lt"/>
                </a:rPr>
                <a:t>请替换文字内容</a:t>
              </a:r>
              <a:endParaRPr lang="en-GB" sz="1400" dirty="0">
                <a:cs typeface="+mn-ea"/>
                <a:sym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cs typeface="+mn-ea"/>
                <a:sym typeface="+mn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08619" y="4148941"/>
            <a:ext cx="3451700" cy="543268"/>
            <a:chOff x="5128064" y="3934054"/>
            <a:chExt cx="3273083" cy="515155"/>
          </a:xfrm>
          <a:solidFill>
            <a:srgbClr val="FBDBC6"/>
          </a:solidFill>
        </p:grpSpPr>
        <p:sp>
          <p:nvSpPr>
            <p:cNvPr id="7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cs typeface="+mn-ea"/>
                  <a:sym typeface="+mn-lt"/>
                </a:rPr>
                <a:t>请替换文字内容</a:t>
              </a:r>
              <a:endParaRPr lang="en-GB" sz="1400" dirty="0"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cs typeface="+mn-ea"/>
                <a:sym typeface="+mn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08618" y="5033658"/>
            <a:ext cx="3451701" cy="543269"/>
            <a:chOff x="5128064" y="4772988"/>
            <a:chExt cx="3273084" cy="515156"/>
          </a:xfrm>
          <a:solidFill>
            <a:srgbClr val="CECED0"/>
          </a:solidFill>
        </p:grpSpPr>
        <p:sp>
          <p:nvSpPr>
            <p:cNvPr id="8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cs typeface="+mn-ea"/>
                  <a:sym typeface="+mn-lt"/>
                </a:rPr>
                <a:t>请替换文字内容</a:t>
              </a:r>
              <a:endParaRPr lang="en-GB" sz="1400" dirty="0">
                <a:cs typeface="+mn-ea"/>
                <a:sym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cs typeface="+mn-ea"/>
                <a:sym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57322" y="2233529"/>
            <a:ext cx="2541032" cy="883913"/>
            <a:chOff x="8451509" y="2034687"/>
            <a:chExt cx="3254568" cy="838168"/>
          </a:xfrm>
        </p:grpSpPr>
        <p:sp>
          <p:nvSpPr>
            <p:cNvPr id="13" name="TextBox 12"/>
            <p:cNvSpPr txBox="1"/>
            <p:nvPr/>
          </p:nvSpPr>
          <p:spPr>
            <a:xfrm>
              <a:off x="8451509" y="2034687"/>
              <a:ext cx="1846179" cy="311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08022" y="2365039"/>
              <a:ext cx="3198055" cy="507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322" y="3118244"/>
            <a:ext cx="2496908" cy="883913"/>
            <a:chOff x="8508022" y="2034687"/>
            <a:chExt cx="3198055" cy="838168"/>
          </a:xfrm>
        </p:grpSpPr>
        <p:sp>
          <p:nvSpPr>
            <p:cNvPr id="17" name="TextBox 16"/>
            <p:cNvSpPr txBox="1"/>
            <p:nvPr/>
          </p:nvSpPr>
          <p:spPr>
            <a:xfrm>
              <a:off x="8514715" y="2034687"/>
              <a:ext cx="1846180" cy="311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08022" y="2365039"/>
              <a:ext cx="3198055" cy="507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057322" y="4887674"/>
            <a:ext cx="2496909" cy="883911"/>
            <a:chOff x="8508022" y="2034687"/>
            <a:chExt cx="3198055" cy="838169"/>
          </a:xfrm>
        </p:grpSpPr>
        <p:sp>
          <p:nvSpPr>
            <p:cNvPr id="20" name="TextBox 19"/>
            <p:cNvSpPr txBox="1"/>
            <p:nvPr/>
          </p:nvSpPr>
          <p:spPr>
            <a:xfrm>
              <a:off x="8514343" y="2034687"/>
              <a:ext cx="1846179" cy="311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08022" y="2365039"/>
              <a:ext cx="3198055" cy="507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057322" y="4002959"/>
            <a:ext cx="2522171" cy="883913"/>
            <a:chOff x="8475665" y="2034687"/>
            <a:chExt cx="3230412" cy="838168"/>
          </a:xfrm>
        </p:grpSpPr>
        <p:sp>
          <p:nvSpPr>
            <p:cNvPr id="23" name="TextBox 22"/>
            <p:cNvSpPr txBox="1"/>
            <p:nvPr/>
          </p:nvSpPr>
          <p:spPr>
            <a:xfrm>
              <a:off x="8475665" y="2034687"/>
              <a:ext cx="1913934" cy="311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08022" y="2365039"/>
              <a:ext cx="3198055" cy="507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41397" y="2379505"/>
            <a:ext cx="4064898" cy="3197420"/>
            <a:chOff x="689317" y="2256183"/>
            <a:chExt cx="3854548" cy="3031960"/>
          </a:xfrm>
          <a:solidFill>
            <a:srgbClr val="FAECDF"/>
          </a:solidFill>
        </p:grpSpPr>
        <p:sp>
          <p:nvSpPr>
            <p:cNvPr id="28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3992" y="2777120"/>
              <a:ext cx="1455026" cy="3119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29140" y="3077845"/>
              <a:ext cx="3004396" cy="3677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29140" y="4123237"/>
              <a:ext cx="3004396" cy="3677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9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31" name="TextBox 11"/>
          <p:cNvSpPr txBox="1"/>
          <p:nvPr/>
        </p:nvSpPr>
        <p:spPr>
          <a:xfrm>
            <a:off x="4269135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6413542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4269135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6413542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65943" y="599258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69469" y="1632878"/>
            <a:ext cx="2144681" cy="4550541"/>
          </a:xfrm>
          <a:prstGeom prst="rect">
            <a:avLst/>
          </a:prstGeom>
          <a:solidFill>
            <a:srgbClr val="FAB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cs typeface="+mn-ea"/>
              <a:sym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cs typeface="+mn-ea"/>
                <a:sym typeface="+mn-lt"/>
              </a:rPr>
              <a:t>202X</a:t>
            </a:r>
            <a:endParaRPr lang="id-ID" sz="4400" dirty="0">
              <a:cs typeface="+mn-ea"/>
              <a:sym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44604" y="1632878"/>
            <a:ext cx="2144681" cy="224402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57038" y="1632878"/>
            <a:ext cx="2144681" cy="2244027"/>
          </a:xfrm>
          <a:prstGeom prst="rect">
            <a:avLst/>
          </a:pr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cs typeface="+mn-ea"/>
              <a:sym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81903" y="1632878"/>
            <a:ext cx="2144681" cy="224402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cs typeface="+mn-ea"/>
              <a:sym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939392"/>
            <a:ext cx="4357113" cy="2244027"/>
          </a:xfrm>
          <a:prstGeom prst="rect">
            <a:avLst/>
          </a:prstGeom>
          <a:solidFill>
            <a:srgbClr val="FAB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57038" y="3939391"/>
            <a:ext cx="2144681" cy="224402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81903" y="3939391"/>
            <a:ext cx="2144681" cy="2244027"/>
          </a:xfrm>
          <a:prstGeom prst="rect">
            <a:avLst/>
          </a:pr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smtClean="0">
                <a:solidFill>
                  <a:schemeClr val="bg1"/>
                </a:solidFill>
                <a:cs typeface="+mn-ea"/>
                <a:sym typeface="+mn-lt"/>
              </a:rPr>
              <a:t>202X</a:t>
            </a:r>
            <a:endParaRPr lang="en-AU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33955" y="2233681"/>
            <a:ext cx="1590846" cy="2271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147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en-AU" sz="1475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Text Placeholder 32"/>
          <p:cNvSpPr txBox="1"/>
          <p:nvPr/>
        </p:nvSpPr>
        <p:spPr>
          <a:xfrm>
            <a:off x="5633955" y="2562638"/>
            <a:ext cx="1590846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0" name="Text Placeholder 32"/>
          <p:cNvSpPr txBox="1"/>
          <p:nvPr/>
        </p:nvSpPr>
        <p:spPr>
          <a:xfrm>
            <a:off x="1449134" y="4404814"/>
            <a:ext cx="3275291" cy="1313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61" name="Text Placeholder 32"/>
          <p:cNvSpPr txBox="1"/>
          <p:nvPr/>
        </p:nvSpPr>
        <p:spPr>
          <a:xfrm>
            <a:off x="7807012" y="2754891"/>
            <a:ext cx="1697976" cy="27699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工作完成情况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4" grpId="0" animBg="1"/>
      <p:bldP spid="4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PASSING_SCORE" val="100.000000"/>
  <p:tag name="ISPRING_FIRST_PUBLISH" val="1"/>
  <p:tag name="ISPRING_PRESENTATION_TITLE" val="极简半圆工作总结PPT模板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隔壁王哥\Desktop\6.6\568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3CF8F"/>
      </a:accent1>
      <a:accent2>
        <a:srgbClr val="595959"/>
      </a:accent2>
      <a:accent3>
        <a:srgbClr val="83CF8F"/>
      </a:accent3>
      <a:accent4>
        <a:srgbClr val="595959"/>
      </a:accent4>
      <a:accent5>
        <a:srgbClr val="83CF8F"/>
      </a:accent5>
      <a:accent6>
        <a:srgbClr val="595959"/>
      </a:accent6>
      <a:hlink>
        <a:srgbClr val="83CF8F"/>
      </a:hlink>
      <a:folHlink>
        <a:srgbClr val="595959"/>
      </a:folHlink>
    </a:clrScheme>
    <a:fontScheme name="1rwnie5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4929</Words>
  <Application>Microsoft Office PowerPoint</Application>
  <PresentationFormat>自定义</PresentationFormat>
  <Paragraphs>250</Paragraphs>
  <Slides>23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简洁莫兰迪</dc:title>
  <dc:creator>第一PPT</dc:creator>
  <cp:keywords>www.1ppt.com</cp:keywords>
  <dc:description>www.1ppt.com</dc:description>
  <cp:lastModifiedBy/>
  <cp:revision>1</cp:revision>
  <dcterms:created xsi:type="dcterms:W3CDTF">2021-05-26T00:22:03Z</dcterms:created>
  <dcterms:modified xsi:type="dcterms:W3CDTF">2022-01-04T07:32:24Z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2966739645A14DBF83E4210C3E986967</vt:lpwstr>
  </property>
  <property fmtid="{D5CDD505-2E9C-101B-9397-08002B2CF9AE}" pid="3" name="KSOProductBuildVer">
    <vt:lpwstr>2052-11.1.0.10495</vt:lpwstr>
  </property>
</Properties>
</file>