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D9DCC-5433-BA40-A7C6-D721512F04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BEA8C-0DC5-F441-BDA2-B43280208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586EA-B912-7949-816B-F88014173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69D87-471A-8543-8682-F64092A1CE01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4961C-D512-3849-A325-9759EA44C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73179-6E36-5A4C-BF0C-0856C2142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55D7F-3DE3-4946-BD61-78B5970BA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64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CBE48-1927-4542-A6E1-A5C8343CC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D5F4C0-67FF-564D-B146-8FA5E5F360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C7A67-9CA4-0C4C-B6A3-78E3EFD37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69D87-471A-8543-8682-F64092A1CE01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8452A-7D5B-D94F-B0BC-6AA0497F0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265C2-8340-6A47-AD68-16B82C065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55D7F-3DE3-4946-BD61-78B5970BA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8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B8613C-22AF-5B40-8398-1F718BB82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6E5373-B7EB-8E45-B02F-250C8B2EAA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E8621-EAFC-9748-BFED-4507663C5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69D87-471A-8543-8682-F64092A1CE01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27614-0F66-9442-BE26-276888D36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4A428-65EA-1742-A042-0A31355AE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55D7F-3DE3-4946-BD61-78B5970BA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873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88D43-00AD-5F46-BC05-1FC39B881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35F50-F591-364D-8C6F-A85309395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E8BDD-B645-994A-89FD-C0686F8A0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69D87-471A-8543-8682-F64092A1CE01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6B01B-42C5-7141-868D-906EAEEA5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D4973-37E2-3747-9CCA-8083E3F1C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55D7F-3DE3-4946-BD61-78B5970BA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10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A2CAE-656E-7442-915E-300F050DF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DE497-A87D-5C49-B02C-CD930EF6D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5632E-50D9-9644-9BDA-D3425250B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69D87-471A-8543-8682-F64092A1CE01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33364-42A9-CC47-9C7C-2FC7ACAD0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64799-0C77-E840-885F-9666D0508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55D7F-3DE3-4946-BD61-78B5970BA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13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19A39-952D-594E-BD44-A13AF3BD0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D06BB-8E26-A244-8C57-E3A902DE85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E9EDC5-91D0-1647-BF19-CA9A58D97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18743B-F391-DE4E-AED8-523ABFC1D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69D87-471A-8543-8682-F64092A1CE01}" type="datetimeFigureOut">
              <a:rPr lang="en-US" smtClean="0"/>
              <a:t>9/17/21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616A7-6A4B-CD41-9E82-4DACA3483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34D12-CE08-4649-8F83-DBFE1C334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55D7F-3DE3-4946-BD61-78B5970BA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88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EEB25-85AE-AB4C-A760-387441524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A1EF9-5A67-A840-951C-F8CD6FBB6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46F1A2-4A01-0E4E-8970-C6049CD060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334DE5-17F2-C149-91BA-C641FEBF88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AD1F04-F44F-0848-938A-43727B234B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412EB5-0D8B-CE47-85D0-BFDC472DD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69D87-471A-8543-8682-F64092A1CE01}" type="datetimeFigureOut">
              <a:rPr lang="en-US" smtClean="0"/>
              <a:t>9/17/21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06C48A-5760-4C44-AA74-F975E0B41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059340-BAD4-594C-9A52-B10784339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55D7F-3DE3-4946-BD61-78B5970BA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75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47E75-5C7A-D945-9C5F-30270D5AE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7ADF69-633C-A74C-861E-11444CBF5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69D87-471A-8543-8682-F64092A1CE01}" type="datetimeFigureOut">
              <a:rPr lang="en-US" smtClean="0"/>
              <a:t>9/17/21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DF5394-FC43-3149-A7AC-210DDBF03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CE442-8BEC-FC44-A88D-489D7481E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55D7F-3DE3-4946-BD61-78B5970BA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667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61955B-08FB-F14F-9B8A-F0EE35548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69D87-471A-8543-8682-F64092A1CE01}" type="datetimeFigureOut">
              <a:rPr lang="en-US" smtClean="0"/>
              <a:t>9/17/21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DF02D0-91E0-7741-A19B-8B7950064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B6C836-B333-E943-AE3C-1A6BE9CC1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55D7F-3DE3-4946-BD61-78B5970BA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69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0E6BF-2DD3-4748-A025-505DCAF2A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0F3E3-3E51-5B48-B825-1A03C407B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6E9021-795E-A541-9D86-EC33B87A7C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844A9A-A391-D94C-85FA-3A124B4BA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69D87-471A-8543-8682-F64092A1CE01}" type="datetimeFigureOut">
              <a:rPr lang="en-US" smtClean="0"/>
              <a:t>9/17/21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21F13-EA28-3240-8708-C008CF434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13A8E7-38C4-1140-AF9F-A9FDCB485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55D7F-3DE3-4946-BD61-78B5970BA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857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F3611-DC4B-9540-856C-68ECA1381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D975A2-52F0-8F4E-8575-82FE157DAC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F4BD-38D4-CB4A-8D29-4C9C5C7B9A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647B7-DA4E-584A-983C-301B9B352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69D87-471A-8543-8682-F64092A1CE01}" type="datetimeFigureOut">
              <a:rPr lang="en-US" smtClean="0"/>
              <a:t>9/17/21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328FD-424A-1A44-A9AE-6F7C25FDC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1E49E-D1D8-7C4B-8B15-1CA6FE394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55D7F-3DE3-4946-BD61-78B5970BA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18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2F1FC0-020F-7F41-9174-3B0E779A8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2F0B98-2E56-8C4A-86CD-7DA970A75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5A385-9E51-0948-A81A-392F08A941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69D87-471A-8543-8682-F64092A1CE01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6FF69-0FE1-064B-A33C-8A34A9641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7107D-BD69-A843-8FFF-FC08D39E90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55D7F-3DE3-4946-BD61-78B5970BA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17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4F22C68-F5E9-BA48-8E26-B83D26A36672}"/>
              </a:ext>
            </a:extLst>
          </p:cNvPr>
          <p:cNvSpPr/>
          <p:nvPr/>
        </p:nvSpPr>
        <p:spPr>
          <a:xfrm>
            <a:off x="3130825" y="158754"/>
            <a:ext cx="5247861" cy="4785288"/>
          </a:xfrm>
          <a:prstGeom prst="roundRect">
            <a:avLst>
              <a:gd name="adj" fmla="val 267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EA8C6232-5CAC-8345-9628-C7B0308886FF}"/>
              </a:ext>
            </a:extLst>
          </p:cNvPr>
          <p:cNvSpPr/>
          <p:nvPr/>
        </p:nvSpPr>
        <p:spPr>
          <a:xfrm>
            <a:off x="3135929" y="5047998"/>
            <a:ext cx="5247861" cy="1267644"/>
          </a:xfrm>
          <a:prstGeom prst="can">
            <a:avLst>
              <a:gd name="adj" fmla="val 1590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/>
              <a:t>Redis (Forward Only Append Only Stream)</a:t>
            </a:r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DAC1B080-8FCF-D44C-9295-F33CA7CF63DA}"/>
              </a:ext>
            </a:extLst>
          </p:cNvPr>
          <p:cNvSpPr/>
          <p:nvPr/>
        </p:nvSpPr>
        <p:spPr>
          <a:xfrm>
            <a:off x="5789677" y="5371019"/>
            <a:ext cx="2375452" cy="437321"/>
          </a:xfrm>
          <a:prstGeom prst="fram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7BEE6F29-8D81-0A48-B53F-D4D0EBD9E129}"/>
              </a:ext>
            </a:extLst>
          </p:cNvPr>
          <p:cNvSpPr/>
          <p:nvPr/>
        </p:nvSpPr>
        <p:spPr>
          <a:xfrm>
            <a:off x="3304893" y="5371019"/>
            <a:ext cx="3150705" cy="437321"/>
          </a:xfrm>
          <a:prstGeom prst="fram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443A5F7B-7A5D-A940-AB6B-4A6838AECEE7}"/>
              </a:ext>
            </a:extLst>
          </p:cNvPr>
          <p:cNvSpPr/>
          <p:nvPr/>
        </p:nvSpPr>
        <p:spPr>
          <a:xfrm>
            <a:off x="4640049" y="5371019"/>
            <a:ext cx="2375453" cy="437321"/>
          </a:xfrm>
          <a:prstGeom prst="fram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5AA7FE85-E4F5-4345-85ED-736EAC06F4BE}"/>
              </a:ext>
            </a:extLst>
          </p:cNvPr>
          <p:cNvSpPr/>
          <p:nvPr/>
        </p:nvSpPr>
        <p:spPr>
          <a:xfrm>
            <a:off x="5214863" y="5371019"/>
            <a:ext cx="2375452" cy="437321"/>
          </a:xfrm>
          <a:prstGeom prst="fram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86966097-4B27-2540-ABBC-D29D6D57E238}"/>
              </a:ext>
            </a:extLst>
          </p:cNvPr>
          <p:cNvSpPr/>
          <p:nvPr/>
        </p:nvSpPr>
        <p:spPr>
          <a:xfrm>
            <a:off x="3304894" y="5371018"/>
            <a:ext cx="760342" cy="437321"/>
          </a:xfrm>
          <a:prstGeom prst="fram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7756617-E452-C045-A303-D9185871117D}"/>
              </a:ext>
            </a:extLst>
          </p:cNvPr>
          <p:cNvSpPr/>
          <p:nvPr/>
        </p:nvSpPr>
        <p:spPr>
          <a:xfrm>
            <a:off x="6365879" y="2027308"/>
            <a:ext cx="1848678" cy="2743200"/>
          </a:xfrm>
          <a:prstGeom prst="roundRect">
            <a:avLst>
              <a:gd name="adj" fmla="val 26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Redis Stream Reader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7A920AAB-8DC0-964A-AF88-D8E43642802A}"/>
              </a:ext>
            </a:extLst>
          </p:cNvPr>
          <p:cNvCxnSpPr>
            <a:stCxn id="10" idx="3"/>
            <a:endCxn id="4" idx="3"/>
          </p:cNvCxnSpPr>
          <p:nvPr/>
        </p:nvCxnSpPr>
        <p:spPr>
          <a:xfrm flipH="1">
            <a:off x="8165129" y="3398908"/>
            <a:ext cx="49428" cy="2190772"/>
          </a:xfrm>
          <a:prstGeom prst="curvedConnector3">
            <a:avLst>
              <a:gd name="adj1" fmla="val -1562471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56F62D1-F828-4046-8A95-6CE7E0972A1A}"/>
              </a:ext>
            </a:extLst>
          </p:cNvPr>
          <p:cNvSpPr txBox="1"/>
          <p:nvPr/>
        </p:nvSpPr>
        <p:spPr>
          <a:xfrm>
            <a:off x="8383790" y="3095363"/>
            <a:ext cx="3783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XREAD BLOCK 0 STREAMS messages 123..-0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EBD28C0-4D04-1541-BCCA-6F0CB38F9D94}"/>
              </a:ext>
            </a:extLst>
          </p:cNvPr>
          <p:cNvSpPr/>
          <p:nvPr/>
        </p:nvSpPr>
        <p:spPr>
          <a:xfrm>
            <a:off x="3298916" y="2027308"/>
            <a:ext cx="1848678" cy="2743200"/>
          </a:xfrm>
          <a:prstGeom prst="roundRect">
            <a:avLst>
              <a:gd name="adj" fmla="val 26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Redis Stream Writer</a:t>
            </a:r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A9DFDEC5-5EAF-8C43-8478-ACDCC0510D09}"/>
              </a:ext>
            </a:extLst>
          </p:cNvPr>
          <p:cNvCxnSpPr>
            <a:cxnSpLocks/>
            <a:stCxn id="16" idx="1"/>
            <a:endCxn id="4" idx="3"/>
          </p:cNvCxnSpPr>
          <p:nvPr/>
        </p:nvCxnSpPr>
        <p:spPr>
          <a:xfrm rot="10800000" flipH="1" flipV="1">
            <a:off x="3298915" y="3398908"/>
            <a:ext cx="4866213" cy="2190772"/>
          </a:xfrm>
          <a:prstGeom prst="curvedConnector5">
            <a:avLst>
              <a:gd name="adj1" fmla="val -31615"/>
              <a:gd name="adj2" fmla="val 152459"/>
              <a:gd name="adj3" fmla="val 1252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AE297262-5E23-2C49-9B75-C36FF513EBBB}"/>
              </a:ext>
            </a:extLst>
          </p:cNvPr>
          <p:cNvSpPr/>
          <p:nvPr/>
        </p:nvSpPr>
        <p:spPr>
          <a:xfrm>
            <a:off x="3298913" y="352163"/>
            <a:ext cx="4915643" cy="1501611"/>
          </a:xfrm>
          <a:prstGeom prst="roundRect">
            <a:avLst>
              <a:gd name="adj" fmla="val 26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Vert.x WebSocket Server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801935F-F763-6F4F-95DC-C3E9953F9A8B}"/>
              </a:ext>
            </a:extLst>
          </p:cNvPr>
          <p:cNvSpPr/>
          <p:nvPr/>
        </p:nvSpPr>
        <p:spPr>
          <a:xfrm>
            <a:off x="761600" y="2537363"/>
            <a:ext cx="259944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600" dirty="0"/>
              <a:t>XADD messages * </a:t>
            </a:r>
          </a:p>
          <a:p>
            <a:r>
              <a:rPr lang="en-AU" sz="1600" dirty="0"/>
              <a:t>messageType "Broadcast" </a:t>
            </a:r>
          </a:p>
          <a:p>
            <a:r>
              <a:rPr lang="en-AU" sz="1600" dirty="0"/>
              <a:t>socketId "__vertx…." </a:t>
            </a:r>
          </a:p>
          <a:p>
            <a:r>
              <a:rPr lang="en-AU" sz="1600" dirty="0"/>
              <a:t>message "Hi there"</a:t>
            </a:r>
            <a:endParaRPr lang="en-US" sz="1600" dirty="0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ED2A6FCE-D7DF-4B4C-B1CB-4207B2FA4B30}"/>
              </a:ext>
            </a:extLst>
          </p:cNvPr>
          <p:cNvSpPr/>
          <p:nvPr/>
        </p:nvSpPr>
        <p:spPr>
          <a:xfrm>
            <a:off x="5429996" y="2037245"/>
            <a:ext cx="669933" cy="2723325"/>
          </a:xfrm>
          <a:prstGeom prst="roundRect">
            <a:avLst>
              <a:gd name="adj" fmla="val 268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Vert.x Event Bus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5106D76-48E9-5343-91C9-92219AACE631}"/>
              </a:ext>
            </a:extLst>
          </p:cNvPr>
          <p:cNvCxnSpPr>
            <a:endCxn id="33" idx="3"/>
          </p:cNvCxnSpPr>
          <p:nvPr/>
        </p:nvCxnSpPr>
        <p:spPr>
          <a:xfrm flipH="1">
            <a:off x="6099929" y="3398907"/>
            <a:ext cx="2412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E052A98-77AC-B649-A32F-C4C552F4DAA1}"/>
              </a:ext>
            </a:extLst>
          </p:cNvPr>
          <p:cNvCxnSpPr>
            <a:cxnSpLocks/>
            <a:stCxn id="33" idx="0"/>
            <a:endCxn id="28" idx="2"/>
          </p:cNvCxnSpPr>
          <p:nvPr/>
        </p:nvCxnSpPr>
        <p:spPr>
          <a:xfrm flipH="1" flipV="1">
            <a:off x="5756735" y="1853774"/>
            <a:ext cx="8228" cy="183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9E92503-EC29-D443-8FFC-BB2CE8829746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4223255" y="1863711"/>
            <a:ext cx="0" cy="163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898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48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Luke Thompson</dc:creator>
  <cp:lastModifiedBy>Luke Thompson</cp:lastModifiedBy>
  <cp:revision>2</cp:revision>
  <dcterms:created xsi:type="dcterms:W3CDTF">2021-09-17T00:02:57Z</dcterms:created>
  <dcterms:modified xsi:type="dcterms:W3CDTF">2021-09-17T01:43:19Z</dcterms:modified>
</cp:coreProperties>
</file>