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1" r:id="rId4"/>
    <p:sldId id="278" r:id="rId5"/>
    <p:sldId id="279" r:id="rId6"/>
    <p:sldId id="280" r:id="rId7"/>
    <p:sldId id="281" r:id="rId8"/>
    <p:sldId id="285" r:id="rId9"/>
    <p:sldId id="294" r:id="rId10"/>
    <p:sldId id="261" r:id="rId11"/>
    <p:sldId id="286" r:id="rId12"/>
    <p:sldId id="282" r:id="rId13"/>
    <p:sldId id="284" r:id="rId14"/>
    <p:sldId id="264" r:id="rId15"/>
    <p:sldId id="293" r:id="rId16"/>
    <p:sldId id="296" r:id="rId17"/>
    <p:sldId id="291" r:id="rId18"/>
    <p:sldId id="268" r:id="rId19"/>
    <p:sldId id="283" r:id="rId20"/>
    <p:sldId id="270" r:id="rId21"/>
    <p:sldId id="287" r:id="rId22"/>
    <p:sldId id="288" r:id="rId23"/>
    <p:sldId id="267" r:id="rId24"/>
    <p:sldId id="295" r:id="rId25"/>
    <p:sldId id="29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Sh6mRqKMItKcXz/7UxaOA17QaJ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遠 竇" initials="方遠" lastIdx="2" clrIdx="0">
    <p:extLst>
      <p:ext uri="{19B8F6BF-5375-455C-9EA6-DF929625EA0E}">
        <p15:presenceInfo xmlns:p15="http://schemas.microsoft.com/office/powerpoint/2012/main" userId="cdf11f163e94a9cc" providerId="Windows Live"/>
      </p:ext>
    </p:extLst>
  </p:cmAuthor>
  <p:cmAuthor id="2" name="王少甫" initials="王少甫" lastIdx="5" clrIdx="1">
    <p:extLst>
      <p:ext uri="{19B8F6BF-5375-455C-9EA6-DF929625EA0E}">
        <p15:presenceInfo xmlns:p15="http://schemas.microsoft.com/office/powerpoint/2012/main" userId="王少甫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A593B-BB79-4074-AA41-D57DBFFABA8C}" v="247" dt="2019-08-10T13:41:57.444"/>
  </p1510:revLst>
</p1510:revInfo>
</file>

<file path=ppt/tableStyles.xml><?xml version="1.0" encoding="utf-8"?>
<a:tblStyleLst xmlns:a="http://schemas.openxmlformats.org/drawingml/2006/main" def="{10039DD9-7B3A-40C5-A7E9-7C4B20C895DB}">
  <a:tblStyle styleId="{10039DD9-7B3A-40C5-A7E9-7C4B20C895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3858" autoAdjust="0"/>
  </p:normalViewPr>
  <p:slideViewPr>
    <p:cSldViewPr snapToGrid="0">
      <p:cViewPr varScale="1">
        <p:scale>
          <a:sx n="64" d="100"/>
          <a:sy n="64" d="100"/>
        </p:scale>
        <p:origin x="4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方遠 竇" userId="cdf11f163e94a9cc" providerId="LiveId" clId="{BD2A593B-BB79-4074-AA41-D57DBFFABA8C}"/>
    <pc:docChg chg="undo redo custSel addSld delSld modSld sldOrd">
      <pc:chgData name="方遠 竇" userId="cdf11f163e94a9cc" providerId="LiveId" clId="{BD2A593B-BB79-4074-AA41-D57DBFFABA8C}" dt="2019-08-10T13:41:57.444" v="813"/>
      <pc:docMkLst>
        <pc:docMk/>
      </pc:docMkLst>
      <pc:sldChg chg="addSp delSp modSp">
        <pc:chgData name="方遠 竇" userId="cdf11f163e94a9cc" providerId="LiveId" clId="{BD2A593B-BB79-4074-AA41-D57DBFFABA8C}" dt="2019-08-10T13:11:45.259" v="216"/>
        <pc:sldMkLst>
          <pc:docMk/>
          <pc:sldMk cId="0" sldId="256"/>
        </pc:sldMkLst>
        <pc:picChg chg="add del mod">
          <ac:chgData name="方遠 竇" userId="cdf11f163e94a9cc" providerId="LiveId" clId="{BD2A593B-BB79-4074-AA41-D57DBFFABA8C}" dt="2019-08-10T13:11:45.259" v="216"/>
          <ac:picMkLst>
            <pc:docMk/>
            <pc:sldMk cId="0" sldId="256"/>
            <ac:picMk id="3" creationId="{64D5949A-E55C-4328-BD97-EFAF523F6356}"/>
          </ac:picMkLst>
        </pc:picChg>
      </pc:sldChg>
      <pc:sldChg chg="modSp">
        <pc:chgData name="方遠 竇" userId="cdf11f163e94a9cc" providerId="LiveId" clId="{BD2A593B-BB79-4074-AA41-D57DBFFABA8C}" dt="2019-08-10T10:36:18.121" v="104" actId="20578"/>
        <pc:sldMkLst>
          <pc:docMk/>
          <pc:sldMk cId="0" sldId="261"/>
        </pc:sldMkLst>
        <pc:spChg chg="mod">
          <ac:chgData name="方遠 竇" userId="cdf11f163e94a9cc" providerId="LiveId" clId="{BD2A593B-BB79-4074-AA41-D57DBFFABA8C}" dt="2019-08-10T10:36:18.121" v="104" actId="20578"/>
          <ac:spMkLst>
            <pc:docMk/>
            <pc:sldMk cId="0" sldId="261"/>
            <ac:spMk id="130" creationId="{00000000-0000-0000-0000-000000000000}"/>
          </ac:spMkLst>
        </pc:spChg>
        <pc:picChg chg="mod">
          <ac:chgData name="方遠 竇" userId="cdf11f163e94a9cc" providerId="LiveId" clId="{BD2A593B-BB79-4074-AA41-D57DBFFABA8C}" dt="2019-08-10T10:19:46.879" v="43" actId="1076"/>
          <ac:picMkLst>
            <pc:docMk/>
            <pc:sldMk cId="0" sldId="261"/>
            <ac:picMk id="128" creationId="{00000000-0000-0000-0000-000000000000}"/>
          </ac:picMkLst>
        </pc:picChg>
      </pc:sldChg>
      <pc:sldChg chg="addSp delSp modSp mod modAnim">
        <pc:chgData name="方遠 竇" userId="cdf11f163e94a9cc" providerId="LiveId" clId="{BD2A593B-BB79-4074-AA41-D57DBFFABA8C}" dt="2019-08-10T13:41:57.444" v="813"/>
        <pc:sldMkLst>
          <pc:docMk/>
          <pc:sldMk cId="3550557875" sldId="268"/>
        </pc:sldMkLst>
        <pc:spChg chg="mod">
          <ac:chgData name="方遠 竇" userId="cdf11f163e94a9cc" providerId="LiveId" clId="{BD2A593B-BB79-4074-AA41-D57DBFFABA8C}" dt="2019-08-10T04:53:12.634" v="40"/>
          <ac:spMkLst>
            <pc:docMk/>
            <pc:sldMk cId="3550557875" sldId="268"/>
            <ac:spMk id="2" creationId="{485A68DC-2956-42D0-A908-0648DE89A6DB}"/>
          </ac:spMkLst>
        </pc:spChg>
        <pc:spChg chg="mod">
          <ac:chgData name="方遠 竇" userId="cdf11f163e94a9cc" providerId="LiveId" clId="{BD2A593B-BB79-4074-AA41-D57DBFFABA8C}" dt="2019-08-10T10:46:53.402" v="122" actId="14100"/>
          <ac:spMkLst>
            <pc:docMk/>
            <pc:sldMk cId="3550557875" sldId="268"/>
            <ac:spMk id="3" creationId="{90FCACC3-18BD-44E2-B0DD-E8108BF91478}"/>
          </ac:spMkLst>
        </pc:spChg>
        <pc:spChg chg="add del mod">
          <ac:chgData name="方遠 竇" userId="cdf11f163e94a9cc" providerId="LiveId" clId="{BD2A593B-BB79-4074-AA41-D57DBFFABA8C}" dt="2019-08-10T13:40:48.742" v="808" actId="478"/>
          <ac:spMkLst>
            <pc:docMk/>
            <pc:sldMk cId="3550557875" sldId="268"/>
            <ac:spMk id="6" creationId="{578AA1C8-8F7E-4F90-9F2A-0FD2032A3D2C}"/>
          </ac:spMkLst>
        </pc:spChg>
        <pc:spChg chg="add mod">
          <ac:chgData name="方遠 竇" userId="cdf11f163e94a9cc" providerId="LiveId" clId="{BD2A593B-BB79-4074-AA41-D57DBFFABA8C}" dt="2019-08-10T13:41:29.062" v="809" actId="11529"/>
          <ac:spMkLst>
            <pc:docMk/>
            <pc:sldMk cId="3550557875" sldId="268"/>
            <ac:spMk id="7" creationId="{92CD52FF-7EB4-4906-99AB-071132D8CF31}"/>
          </ac:spMkLst>
        </pc:spChg>
        <pc:graphicFrameChg chg="add del mod">
          <ac:chgData name="方遠 竇" userId="cdf11f163e94a9cc" providerId="LiveId" clId="{BD2A593B-BB79-4074-AA41-D57DBFFABA8C}" dt="2019-08-10T13:39:43.883" v="802" actId="478"/>
          <ac:graphicFrameMkLst>
            <pc:docMk/>
            <pc:sldMk cId="3550557875" sldId="268"/>
            <ac:graphicFrameMk id="4" creationId="{7E35EAD5-0CDD-4289-A91F-DF9DAA50ADFA}"/>
          </ac:graphicFrameMkLst>
        </pc:graphicFrameChg>
        <pc:graphicFrameChg chg="add mod">
          <ac:chgData name="方遠 竇" userId="cdf11f163e94a9cc" providerId="LiveId" clId="{BD2A593B-BB79-4074-AA41-D57DBFFABA8C}" dt="2019-08-10T13:40:36.628" v="806" actId="14100"/>
          <ac:graphicFrameMkLst>
            <pc:docMk/>
            <pc:sldMk cId="3550557875" sldId="268"/>
            <ac:graphicFrameMk id="5" creationId="{ED8E162C-02F9-400A-8DA5-E520BD22DDBE}"/>
          </ac:graphicFrameMkLst>
        </pc:graphicFrameChg>
      </pc:sldChg>
      <pc:sldChg chg="del">
        <pc:chgData name="方遠 竇" userId="cdf11f163e94a9cc" providerId="LiveId" clId="{BD2A593B-BB79-4074-AA41-D57DBFFABA8C}" dt="2019-08-10T13:28:07.818" v="465" actId="2696"/>
        <pc:sldMkLst>
          <pc:docMk/>
          <pc:sldMk cId="1008301765" sldId="269"/>
        </pc:sldMkLst>
      </pc:sldChg>
      <pc:sldChg chg="addSp delSp modSp">
        <pc:chgData name="方遠 竇" userId="cdf11f163e94a9cc" providerId="LiveId" clId="{BD2A593B-BB79-4074-AA41-D57DBFFABA8C}" dt="2019-08-10T13:38:20.652" v="788" actId="20577"/>
        <pc:sldMkLst>
          <pc:docMk/>
          <pc:sldMk cId="2176042010" sldId="270"/>
        </pc:sldMkLst>
        <pc:spChg chg="mod">
          <ac:chgData name="方遠 竇" userId="cdf11f163e94a9cc" providerId="LiveId" clId="{BD2A593B-BB79-4074-AA41-D57DBFFABA8C}" dt="2019-08-10T13:37:15.878" v="738"/>
          <ac:spMkLst>
            <pc:docMk/>
            <pc:sldMk cId="2176042010" sldId="270"/>
            <ac:spMk id="3" creationId="{A760082F-A95B-4357-8C27-4C80EC08F06A}"/>
          </ac:spMkLst>
        </pc:spChg>
        <pc:graphicFrameChg chg="del">
          <ac:chgData name="方遠 竇" userId="cdf11f163e94a9cc" providerId="LiveId" clId="{BD2A593B-BB79-4074-AA41-D57DBFFABA8C}" dt="2019-08-10T13:27:43.793" v="464" actId="478"/>
          <ac:graphicFrameMkLst>
            <pc:docMk/>
            <pc:sldMk cId="2176042010" sldId="270"/>
            <ac:graphicFrameMk id="6" creationId="{A906FEA9-33E9-4505-B283-A93F97E58D61}"/>
          </ac:graphicFrameMkLst>
        </pc:graphicFrameChg>
        <pc:graphicFrameChg chg="add mod modGraphic">
          <ac:chgData name="方遠 竇" userId="cdf11f163e94a9cc" providerId="LiveId" clId="{BD2A593B-BB79-4074-AA41-D57DBFFABA8C}" dt="2019-08-10T13:38:20.652" v="788" actId="20577"/>
          <ac:graphicFrameMkLst>
            <pc:docMk/>
            <pc:sldMk cId="2176042010" sldId="270"/>
            <ac:graphicFrameMk id="7" creationId="{046832FA-CE9C-47F4-B5CE-A842B0949754}"/>
          </ac:graphicFrameMkLst>
        </pc:graphicFrameChg>
        <pc:graphicFrameChg chg="add del mod">
          <ac:chgData name="方遠 竇" userId="cdf11f163e94a9cc" providerId="LiveId" clId="{BD2A593B-BB79-4074-AA41-D57DBFFABA8C}" dt="2019-08-10T13:31:01.943" v="550"/>
          <ac:graphicFrameMkLst>
            <pc:docMk/>
            <pc:sldMk cId="2176042010" sldId="270"/>
            <ac:graphicFrameMk id="8" creationId="{6116C312-FA2A-4567-A4EF-3EE30219C303}"/>
          </ac:graphicFrameMkLst>
        </pc:graphicFrameChg>
        <pc:graphicFrameChg chg="add del mod">
          <ac:chgData name="方遠 竇" userId="cdf11f163e94a9cc" providerId="LiveId" clId="{BD2A593B-BB79-4074-AA41-D57DBFFABA8C}" dt="2019-08-10T13:31:07.935" v="553"/>
          <ac:graphicFrameMkLst>
            <pc:docMk/>
            <pc:sldMk cId="2176042010" sldId="270"/>
            <ac:graphicFrameMk id="9" creationId="{D6325FF5-8E70-4DD0-9A5F-0508B47E093C}"/>
          </ac:graphicFrameMkLst>
        </pc:graphicFrameChg>
      </pc:sldChg>
      <pc:sldChg chg="addSp delSp modSp del mod">
        <pc:chgData name="方遠 竇" userId="cdf11f163e94a9cc" providerId="LiveId" clId="{BD2A593B-BB79-4074-AA41-D57DBFFABA8C}" dt="2019-08-10T10:51:07.266" v="160" actId="2696"/>
        <pc:sldMkLst>
          <pc:docMk/>
          <pc:sldMk cId="337320470" sldId="273"/>
        </pc:sldMkLst>
        <pc:spChg chg="del">
          <ac:chgData name="方遠 竇" userId="cdf11f163e94a9cc" providerId="LiveId" clId="{BD2A593B-BB79-4074-AA41-D57DBFFABA8C}" dt="2019-08-10T10:40:42.099" v="105" actId="478"/>
          <ac:spMkLst>
            <pc:docMk/>
            <pc:sldMk cId="337320470" sldId="273"/>
            <ac:spMk id="3" creationId="{72F1591E-CAB5-4942-82FB-D2E4167565FE}"/>
          </ac:spMkLst>
        </pc:spChg>
        <pc:graphicFrameChg chg="add mod">
          <ac:chgData name="方遠 竇" userId="cdf11f163e94a9cc" providerId="LiveId" clId="{BD2A593B-BB79-4074-AA41-D57DBFFABA8C}" dt="2019-08-10T10:47:25.793" v="134"/>
          <ac:graphicFrameMkLst>
            <pc:docMk/>
            <pc:sldMk cId="337320470" sldId="273"/>
            <ac:graphicFrameMk id="4" creationId="{FA068D02-0BE2-4B0A-BEC0-33CFBD6A620B}"/>
          </ac:graphicFrameMkLst>
        </pc:graphicFrameChg>
      </pc:sldChg>
      <pc:sldChg chg="addSp delSp modSp addCm delCm">
        <pc:chgData name="方遠 竇" userId="cdf11f163e94a9cc" providerId="LiveId" clId="{BD2A593B-BB79-4074-AA41-D57DBFFABA8C}" dt="2019-08-10T13:24:18.414" v="463" actId="208"/>
        <pc:sldMkLst>
          <pc:docMk/>
          <pc:sldMk cId="434563689" sldId="274"/>
        </pc:sldMkLst>
        <pc:spChg chg="add mod">
          <ac:chgData name="方遠 竇" userId="cdf11f163e94a9cc" providerId="LiveId" clId="{BD2A593B-BB79-4074-AA41-D57DBFFABA8C}" dt="2019-08-10T13:22:58.590" v="448" actId="404"/>
          <ac:spMkLst>
            <pc:docMk/>
            <pc:sldMk cId="434563689" sldId="274"/>
            <ac:spMk id="6" creationId="{9F374C2F-9D38-438D-B360-57BC1323A7AC}"/>
          </ac:spMkLst>
        </pc:spChg>
        <pc:spChg chg="add mod">
          <ac:chgData name="方遠 竇" userId="cdf11f163e94a9cc" providerId="LiveId" clId="{BD2A593B-BB79-4074-AA41-D57DBFFABA8C}" dt="2019-08-10T13:23:27.990" v="456" actId="14100"/>
          <ac:spMkLst>
            <pc:docMk/>
            <pc:sldMk cId="434563689" sldId="274"/>
            <ac:spMk id="10" creationId="{8230E52E-607E-4639-A103-8304056DBDEA}"/>
          </ac:spMkLst>
        </pc:spChg>
        <pc:spChg chg="add mod">
          <ac:chgData name="方遠 竇" userId="cdf11f163e94a9cc" providerId="LiveId" clId="{BD2A593B-BB79-4074-AA41-D57DBFFABA8C}" dt="2019-08-10T13:23:23.311" v="455" actId="403"/>
          <ac:spMkLst>
            <pc:docMk/>
            <pc:sldMk cId="434563689" sldId="274"/>
            <ac:spMk id="13" creationId="{9A8CD92B-A72E-4A5D-A2E4-780D4EA7CD8F}"/>
          </ac:spMkLst>
        </pc:spChg>
        <pc:spChg chg="add mod">
          <ac:chgData name="方遠 竇" userId="cdf11f163e94a9cc" providerId="LiveId" clId="{BD2A593B-BB79-4074-AA41-D57DBFFABA8C}" dt="2019-08-10T13:23:19.799" v="454" actId="403"/>
          <ac:spMkLst>
            <pc:docMk/>
            <pc:sldMk cId="434563689" sldId="274"/>
            <ac:spMk id="16" creationId="{34360AE3-36BD-48F4-B827-89F644A1DCD5}"/>
          </ac:spMkLst>
        </pc:spChg>
        <pc:spChg chg="add mod">
          <ac:chgData name="方遠 竇" userId="cdf11f163e94a9cc" providerId="LiveId" clId="{BD2A593B-BB79-4074-AA41-D57DBFFABA8C}" dt="2019-08-10T13:24:18.414" v="463" actId="208"/>
          <ac:spMkLst>
            <pc:docMk/>
            <pc:sldMk cId="434563689" sldId="274"/>
            <ac:spMk id="19" creationId="{E521A574-CFA7-40D2-8395-5CB62A6425E0}"/>
          </ac:spMkLst>
        </pc:spChg>
        <pc:spChg chg="add mod">
          <ac:chgData name="方遠 竇" userId="cdf11f163e94a9cc" providerId="LiveId" clId="{BD2A593B-BB79-4074-AA41-D57DBFFABA8C}" dt="2019-08-10T13:23:12.343" v="452" actId="403"/>
          <ac:spMkLst>
            <pc:docMk/>
            <pc:sldMk cId="434563689" sldId="274"/>
            <ac:spMk id="25" creationId="{2C607ABF-FA17-4EDB-B065-8FCB9DE6BA0F}"/>
          </ac:spMkLst>
        </pc:spChg>
        <pc:spChg chg="add mod">
          <ac:chgData name="方遠 竇" userId="cdf11f163e94a9cc" providerId="LiveId" clId="{BD2A593B-BB79-4074-AA41-D57DBFFABA8C}" dt="2019-08-10T13:23:09.631" v="451" actId="404"/>
          <ac:spMkLst>
            <pc:docMk/>
            <pc:sldMk cId="434563689" sldId="274"/>
            <ac:spMk id="26" creationId="{8258A11D-DA3A-4711-9F86-84CCF04B9619}"/>
          </ac:spMkLst>
        </pc:spChg>
        <pc:spChg chg="del">
          <ac:chgData name="方遠 竇" userId="cdf11f163e94a9cc" providerId="LiveId" clId="{BD2A593B-BB79-4074-AA41-D57DBFFABA8C}" dt="2019-08-10T13:11:58.474" v="219" actId="478"/>
          <ac:spMkLst>
            <pc:docMk/>
            <pc:sldMk cId="434563689" sldId="274"/>
            <ac:spMk id="96" creationId="{00000000-0000-0000-0000-000000000000}"/>
          </ac:spMkLst>
        </pc:spChg>
        <pc:picChg chg="add mod">
          <ac:chgData name="方遠 竇" userId="cdf11f163e94a9cc" providerId="LiveId" clId="{BD2A593B-BB79-4074-AA41-D57DBFFABA8C}" dt="2019-08-10T13:19:45.375" v="427" actId="1440"/>
          <ac:picMkLst>
            <pc:docMk/>
            <pc:sldMk cId="434563689" sldId="274"/>
            <ac:picMk id="8" creationId="{C6E1989D-DE8F-4D1B-A49F-3A802871A94F}"/>
          </ac:picMkLst>
        </pc:picChg>
        <pc:cxnChg chg="add mod">
          <ac:chgData name="方遠 竇" userId="cdf11f163e94a9cc" providerId="LiveId" clId="{BD2A593B-BB79-4074-AA41-D57DBFFABA8C}" dt="2019-08-10T13:13:17.214" v="223" actId="14100"/>
          <ac:cxnSpMkLst>
            <pc:docMk/>
            <pc:sldMk cId="434563689" sldId="274"/>
            <ac:cxnSpMk id="3" creationId="{09C58C22-57E5-42C2-8282-E8E6338CA99F}"/>
          </ac:cxnSpMkLst>
        </pc:cxnChg>
        <pc:cxnChg chg="add mod">
          <ac:chgData name="方遠 竇" userId="cdf11f163e94a9cc" providerId="LiveId" clId="{BD2A593B-BB79-4074-AA41-D57DBFFABA8C}" dt="2019-08-10T13:14:46.072" v="258" actId="11529"/>
          <ac:cxnSpMkLst>
            <pc:docMk/>
            <pc:sldMk cId="434563689" sldId="274"/>
            <ac:cxnSpMk id="9" creationId="{432D1493-8B95-41D8-B538-74D3BCB7A469}"/>
          </ac:cxnSpMkLst>
        </pc:cxnChg>
        <pc:cxnChg chg="add mod">
          <ac:chgData name="方遠 竇" userId="cdf11f163e94a9cc" providerId="LiveId" clId="{BD2A593B-BB79-4074-AA41-D57DBFFABA8C}" dt="2019-08-10T13:15:51.632" v="280" actId="11529"/>
          <ac:cxnSpMkLst>
            <pc:docMk/>
            <pc:sldMk cId="434563689" sldId="274"/>
            <ac:cxnSpMk id="12" creationId="{F3E9679B-F492-4809-977F-13471CF7F112}"/>
          </ac:cxnSpMkLst>
        </pc:cxnChg>
        <pc:cxnChg chg="add mod">
          <ac:chgData name="方遠 竇" userId="cdf11f163e94a9cc" providerId="LiveId" clId="{BD2A593B-BB79-4074-AA41-D57DBFFABA8C}" dt="2019-08-10T13:16:13.080" v="302" actId="11529"/>
          <ac:cxnSpMkLst>
            <pc:docMk/>
            <pc:sldMk cId="434563689" sldId="274"/>
            <ac:cxnSpMk id="15" creationId="{0C0C059D-0D08-4209-8D20-DD233AC33150}"/>
          </ac:cxnSpMkLst>
        </pc:cxnChg>
        <pc:cxnChg chg="add mod">
          <ac:chgData name="方遠 竇" userId="cdf11f163e94a9cc" providerId="LiveId" clId="{BD2A593B-BB79-4074-AA41-D57DBFFABA8C}" dt="2019-08-10T13:23:59.831" v="461" actId="403"/>
          <ac:cxnSpMkLst>
            <pc:docMk/>
            <pc:sldMk cId="434563689" sldId="274"/>
            <ac:cxnSpMk id="18" creationId="{16487B3A-8420-445A-BBF2-04E2314F31DC}"/>
          </ac:cxnSpMkLst>
        </pc:cxnChg>
        <pc:cxnChg chg="add mod">
          <ac:chgData name="方遠 竇" userId="cdf11f163e94a9cc" providerId="LiveId" clId="{BD2A593B-BB79-4074-AA41-D57DBFFABA8C}" dt="2019-08-10T13:17:34.055" v="388" actId="14100"/>
          <ac:cxnSpMkLst>
            <pc:docMk/>
            <pc:sldMk cId="434563689" sldId="274"/>
            <ac:cxnSpMk id="21" creationId="{FA007BB3-510C-4077-8B45-3E3112DD519F}"/>
          </ac:cxnSpMkLst>
        </pc:cxnChg>
        <pc:cxnChg chg="add mod">
          <ac:chgData name="方遠 竇" userId="cdf11f163e94a9cc" providerId="LiveId" clId="{BD2A593B-BB79-4074-AA41-D57DBFFABA8C}" dt="2019-08-10T13:17:30.518" v="387" actId="11529"/>
          <ac:cxnSpMkLst>
            <pc:docMk/>
            <pc:sldMk cId="434563689" sldId="274"/>
            <ac:cxnSpMk id="23" creationId="{CFB366AE-7406-499F-8DEB-CC0F7F4EFE81}"/>
          </ac:cxnSpMkLst>
        </pc:cxnChg>
      </pc:sldChg>
      <pc:sldChg chg="addSp delSp modSp mod ord">
        <pc:chgData name="方遠 竇" userId="cdf11f163e94a9cc" providerId="LiveId" clId="{BD2A593B-BB79-4074-AA41-D57DBFFABA8C}" dt="2019-08-10T10:50:31.662" v="155" actId="403"/>
        <pc:sldMkLst>
          <pc:docMk/>
          <pc:sldMk cId="3279746231" sldId="282"/>
        </pc:sldMkLst>
        <pc:graphicFrameChg chg="del mod">
          <ac:chgData name="方遠 竇" userId="cdf11f163e94a9cc" providerId="LiveId" clId="{BD2A593B-BB79-4074-AA41-D57DBFFABA8C}" dt="2019-08-10T10:26:13.848" v="74" actId="478"/>
          <ac:graphicFrameMkLst>
            <pc:docMk/>
            <pc:sldMk cId="3279746231" sldId="282"/>
            <ac:graphicFrameMk id="6" creationId="{0FBF8102-DD45-41D2-9D8A-F99D1D5A75B7}"/>
          </ac:graphicFrameMkLst>
        </pc:graphicFrameChg>
        <pc:graphicFrameChg chg="add del mod">
          <ac:chgData name="方遠 竇" userId="cdf11f163e94a9cc" providerId="LiveId" clId="{BD2A593B-BB79-4074-AA41-D57DBFFABA8C}" dt="2019-08-10T10:35:32.738" v="94" actId="478"/>
          <ac:graphicFrameMkLst>
            <pc:docMk/>
            <pc:sldMk cId="3279746231" sldId="282"/>
            <ac:graphicFrameMk id="9" creationId="{163ED26A-D819-46B6-9A4B-FC2577B3E159}"/>
          </ac:graphicFrameMkLst>
        </pc:graphicFrameChg>
        <pc:graphicFrameChg chg="add del mod">
          <ac:chgData name="方遠 竇" userId="cdf11f163e94a9cc" providerId="LiveId" clId="{BD2A593B-BB79-4074-AA41-D57DBFFABA8C}" dt="2019-08-10T10:35:31.691" v="93" actId="478"/>
          <ac:graphicFrameMkLst>
            <pc:docMk/>
            <pc:sldMk cId="3279746231" sldId="282"/>
            <ac:graphicFrameMk id="12" creationId="{E8ACC0D8-D490-4A23-92DB-BB26DA40A058}"/>
          </ac:graphicFrameMkLst>
        </pc:graphicFrameChg>
        <pc:graphicFrameChg chg="add del mod">
          <ac:chgData name="方遠 竇" userId="cdf11f163e94a9cc" providerId="LiveId" clId="{BD2A593B-BB79-4074-AA41-D57DBFFABA8C}" dt="2019-08-10T10:49:21.103" v="135" actId="478"/>
          <ac:graphicFrameMkLst>
            <pc:docMk/>
            <pc:sldMk cId="3279746231" sldId="282"/>
            <ac:graphicFrameMk id="13" creationId="{B84BE56A-F8DC-4498-ABCF-987E146F47FF}"/>
          </ac:graphicFrameMkLst>
        </pc:graphicFrameChg>
        <pc:graphicFrameChg chg="add mod">
          <ac:chgData name="方遠 竇" userId="cdf11f163e94a9cc" providerId="LiveId" clId="{BD2A593B-BB79-4074-AA41-D57DBFFABA8C}" dt="2019-08-10T10:50:31.662" v="155" actId="403"/>
          <ac:graphicFrameMkLst>
            <pc:docMk/>
            <pc:sldMk cId="3279746231" sldId="282"/>
            <ac:graphicFrameMk id="14" creationId="{E3E331CE-6BCC-422C-AC56-F22DA9B20D39}"/>
          </ac:graphicFrameMkLst>
        </pc:graphicFrameChg>
      </pc:sldChg>
      <pc:sldChg chg="addSp delSp modSp">
        <pc:chgData name="方遠 竇" userId="cdf11f163e94a9cc" providerId="LiveId" clId="{BD2A593B-BB79-4074-AA41-D57DBFFABA8C}" dt="2019-08-10T13:39:08.165" v="801" actId="20577"/>
        <pc:sldMkLst>
          <pc:docMk/>
          <pc:sldMk cId="3773136876" sldId="283"/>
        </pc:sldMkLst>
        <pc:spChg chg="mod">
          <ac:chgData name="方遠 竇" userId="cdf11f163e94a9cc" providerId="LiveId" clId="{BD2A593B-BB79-4074-AA41-D57DBFFABA8C}" dt="2019-08-10T10:21:14.357" v="73" actId="20577"/>
          <ac:spMkLst>
            <pc:docMk/>
            <pc:sldMk cId="3773136876" sldId="283"/>
            <ac:spMk id="2" creationId="{C511A644-DD3B-4C8D-9430-8536F9230855}"/>
          </ac:spMkLst>
        </pc:spChg>
        <pc:spChg chg="mod">
          <ac:chgData name="方遠 竇" userId="cdf11f163e94a9cc" providerId="LiveId" clId="{BD2A593B-BB79-4074-AA41-D57DBFFABA8C}" dt="2019-08-10T13:37:19.549" v="739"/>
          <ac:spMkLst>
            <pc:docMk/>
            <pc:sldMk cId="3773136876" sldId="283"/>
            <ac:spMk id="3" creationId="{6247BCA5-7399-4E9A-998B-1015D3B4159D}"/>
          </ac:spMkLst>
        </pc:spChg>
        <pc:graphicFrameChg chg="add del mod modGraphic">
          <ac:chgData name="方遠 竇" userId="cdf11f163e94a9cc" providerId="LiveId" clId="{BD2A593B-BB79-4074-AA41-D57DBFFABA8C}" dt="2019-08-10T13:36:06.397" v="653" actId="478"/>
          <ac:graphicFrameMkLst>
            <pc:docMk/>
            <pc:sldMk cId="3773136876" sldId="283"/>
            <ac:graphicFrameMk id="4" creationId="{BD18C557-6A8C-4D84-9FCF-0E5CB3EC5522}"/>
          </ac:graphicFrameMkLst>
        </pc:graphicFrameChg>
        <pc:graphicFrameChg chg="add mod modGraphic">
          <ac:chgData name="方遠 竇" userId="cdf11f163e94a9cc" providerId="LiveId" clId="{BD2A593B-BB79-4074-AA41-D57DBFFABA8C}" dt="2019-08-10T13:39:08.165" v="801" actId="20577"/>
          <ac:graphicFrameMkLst>
            <pc:docMk/>
            <pc:sldMk cId="3773136876" sldId="283"/>
            <ac:graphicFrameMk id="5" creationId="{1D610A3C-AD93-45DA-B29D-5DECEC7898CA}"/>
          </ac:graphicFrameMkLst>
        </pc:graphicFrameChg>
      </pc:sldChg>
      <pc:sldChg chg="modSp add ord setBg">
        <pc:chgData name="方遠 竇" userId="cdf11f163e94a9cc" providerId="LiveId" clId="{BD2A593B-BB79-4074-AA41-D57DBFFABA8C}" dt="2019-08-10T10:58:45.147" v="212"/>
        <pc:sldMkLst>
          <pc:docMk/>
          <pc:sldMk cId="2288940998" sldId="284"/>
        </pc:sldMkLst>
        <pc:spChg chg="mod">
          <ac:chgData name="方遠 竇" userId="cdf11f163e94a9cc" providerId="LiveId" clId="{BD2A593B-BB79-4074-AA41-D57DBFFABA8C}" dt="2019-08-10T10:50:59.808" v="158"/>
          <ac:spMkLst>
            <pc:docMk/>
            <pc:sldMk cId="2288940998" sldId="284"/>
            <ac:spMk id="2" creationId="{485A68DC-2956-42D0-A908-0648DE89A6DB}"/>
          </ac:spMkLst>
        </pc:spChg>
        <pc:spChg chg="mod">
          <ac:chgData name="方遠 竇" userId="cdf11f163e94a9cc" providerId="LiveId" clId="{BD2A593B-BB79-4074-AA41-D57DBFFABA8C}" dt="2019-08-10T10:51:03.252" v="159" actId="20577"/>
          <ac:spMkLst>
            <pc:docMk/>
            <pc:sldMk cId="2288940998" sldId="284"/>
            <ac:spMk id="3" creationId="{90FCACC3-18BD-44E2-B0DD-E8108BF9147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\&#29289;&#29702;&#23526;&#20316;\&#23526;&#39511;&#25976;&#25818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6700;&#38754;\&#29289;&#29702;&#23526;&#20316;\&#23526;&#39511;&#25976;&#2581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828123757257619E-2"/>
          <c:y val="0.10578513498120752"/>
          <c:w val="0.92180435487522105"/>
          <c:h val="0.739293992507996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接地有無!$A$2</c:f>
              <c:strCache>
                <c:ptCount val="1"/>
                <c:pt idx="0">
                  <c:v>有接地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接地有無!$B$1:$G$1</c:f>
              <c:strCache>
                <c:ptCount val="6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平均</c:v>
                </c:pt>
              </c:strCache>
            </c:strRef>
          </c:cat>
          <c:val>
            <c:numRef>
              <c:f>接地有無!$B$2:$G$2</c:f>
              <c:numCache>
                <c:formatCode>General</c:formatCode>
                <c:ptCount val="6"/>
                <c:pt idx="0">
                  <c:v>483.25</c:v>
                </c:pt>
                <c:pt idx="1">
                  <c:v>515.87</c:v>
                </c:pt>
                <c:pt idx="2">
                  <c:v>490</c:v>
                </c:pt>
                <c:pt idx="3">
                  <c:v>444.75</c:v>
                </c:pt>
                <c:pt idx="4">
                  <c:v>445.87</c:v>
                </c:pt>
                <c:pt idx="5">
                  <c:v>475.94799999999998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1-4AE4-ACCA-0C6916A43750}"/>
            </c:ext>
          </c:extLst>
        </c:ser>
        <c:ser>
          <c:idx val="1"/>
          <c:order val="1"/>
          <c:tx>
            <c:strRef>
              <c:f>接地有無!$A$3</c:f>
              <c:strCache>
                <c:ptCount val="1"/>
                <c:pt idx="0">
                  <c:v>無接地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接地有無!$B$1:$G$1</c:f>
              <c:strCache>
                <c:ptCount val="6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平均</c:v>
                </c:pt>
              </c:strCache>
            </c:strRef>
          </c:cat>
          <c:val>
            <c:numRef>
              <c:f>接地有無!$B$3:$G$3</c:f>
              <c:numCache>
                <c:formatCode>General</c:formatCode>
                <c:ptCount val="6"/>
                <c:pt idx="0">
                  <c:v>27.612500000000001</c:v>
                </c:pt>
                <c:pt idx="1">
                  <c:v>30.725000000000001</c:v>
                </c:pt>
                <c:pt idx="2">
                  <c:v>27.25</c:v>
                </c:pt>
                <c:pt idx="3">
                  <c:v>17.587499999999999</c:v>
                </c:pt>
                <c:pt idx="4">
                  <c:v>19</c:v>
                </c:pt>
                <c:pt idx="5">
                  <c:v>24.435000000000002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71-4AE4-ACCA-0C6916A43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452096"/>
        <c:axId val="194728448"/>
      </c:barChart>
      <c:catAx>
        <c:axId val="22445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728448"/>
        <c:crosses val="autoZero"/>
        <c:auto val="1"/>
        <c:lblAlgn val="ctr"/>
        <c:lblOffset val="100"/>
        <c:noMultiLvlLbl val="0"/>
      </c:catAx>
      <c:valAx>
        <c:axId val="1947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100" dirty="0"/>
                  <a:t>單位</a:t>
                </a:r>
                <a:r>
                  <a:rPr lang="en-US" altLang="zh-TW" sz="1100" dirty="0"/>
                  <a:t>:RPM</a:t>
                </a:r>
                <a:endParaRPr lang="zh-TW" altLang="en-US" sz="1100" dirty="0"/>
              </a:p>
            </c:rich>
          </c:tx>
          <c:layout>
            <c:manualLayout>
              <c:xMode val="edge"/>
              <c:yMode val="edge"/>
              <c:x val="2.3310023310023312E-2"/>
              <c:y val="3.8393965082992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445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482661258251816"/>
          <c:y val="0.92202677654993448"/>
          <c:w val="0.2614268059149949"/>
          <c:h val="5.6816196453824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215590670394061E-2"/>
          <c:y val="0.1048911223065013"/>
          <c:w val="0.88407434119940154"/>
          <c:h val="0.698607915915421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比較膠帶材質!$A$2</c:f>
              <c:strCache>
                <c:ptCount val="1"/>
                <c:pt idx="0">
                  <c:v>晶晶膠帶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比較膠帶材質!$B$1:$G$1</c:f>
              <c:strCache>
                <c:ptCount val="6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平均</c:v>
                </c:pt>
              </c:strCache>
            </c:strRef>
          </c:cat>
          <c:val>
            <c:numRef>
              <c:f>比較膠帶材質!$B$2:$G$2</c:f>
              <c:numCache>
                <c:formatCode>General</c:formatCode>
                <c:ptCount val="6"/>
                <c:pt idx="0">
                  <c:v>483.25</c:v>
                </c:pt>
                <c:pt idx="1">
                  <c:v>515.875</c:v>
                </c:pt>
                <c:pt idx="2">
                  <c:v>490</c:v>
                </c:pt>
                <c:pt idx="3">
                  <c:v>444.75</c:v>
                </c:pt>
                <c:pt idx="4">
                  <c:v>445.875</c:v>
                </c:pt>
                <c:pt idx="5">
                  <c:v>475.95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67-4678-92B0-802EE1E84BFE}"/>
            </c:ext>
          </c:extLst>
        </c:ser>
        <c:ser>
          <c:idx val="1"/>
          <c:order val="1"/>
          <c:tx>
            <c:strRef>
              <c:f>比較膠帶材質!$A$3</c:f>
              <c:strCache>
                <c:ptCount val="1"/>
                <c:pt idx="0">
                  <c:v>鋁箔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比較膠帶材質!$B$1:$G$1</c:f>
              <c:strCache>
                <c:ptCount val="6"/>
                <c:pt idx="0">
                  <c:v>第一次</c:v>
                </c:pt>
                <c:pt idx="1">
                  <c:v>第二次</c:v>
                </c:pt>
                <c:pt idx="2">
                  <c:v>第三次</c:v>
                </c:pt>
                <c:pt idx="3">
                  <c:v>第四次</c:v>
                </c:pt>
                <c:pt idx="4">
                  <c:v>第五次</c:v>
                </c:pt>
                <c:pt idx="5">
                  <c:v>平均</c:v>
                </c:pt>
              </c:strCache>
            </c:strRef>
          </c:cat>
          <c:val>
            <c:numRef>
              <c:f>比較膠帶材質!$B$3:$G$3</c:f>
              <c:numCache>
                <c:formatCode>General</c:formatCode>
                <c:ptCount val="6"/>
                <c:pt idx="0">
                  <c:v>171.15</c:v>
                </c:pt>
                <c:pt idx="1">
                  <c:v>217.125</c:v>
                </c:pt>
                <c:pt idx="2">
                  <c:v>244.125</c:v>
                </c:pt>
                <c:pt idx="3">
                  <c:v>160.75</c:v>
                </c:pt>
                <c:pt idx="4">
                  <c:v>232.125</c:v>
                </c:pt>
                <c:pt idx="5">
                  <c:v>205.05500000000001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67-4678-92B0-802EE1E84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55598080"/>
        <c:axId val="226263616"/>
      </c:barChart>
      <c:catAx>
        <c:axId val="25559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6263616"/>
        <c:crosses val="autoZero"/>
        <c:auto val="1"/>
        <c:lblAlgn val="ctr"/>
        <c:lblOffset val="100"/>
        <c:noMultiLvlLbl val="0"/>
      </c:catAx>
      <c:valAx>
        <c:axId val="22626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單位</a:t>
                </a:r>
                <a:r>
                  <a:rPr lang="en-US" altLang="zh-TW" dirty="0"/>
                  <a:t>:RPM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59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面積!$H$3:$H$7</c:f>
              <c:numCache>
                <c:formatCode>General</c:formatCode>
                <c:ptCount val="5"/>
                <c:pt idx="0">
                  <c:v>0.5</c:v>
                </c:pt>
                <c:pt idx="1">
                  <c:v>0.375</c:v>
                </c:pt>
                <c:pt idx="2">
                  <c:v>0.25</c:v>
                </c:pt>
                <c:pt idx="3">
                  <c:v>0.125</c:v>
                </c:pt>
                <c:pt idx="4">
                  <c:v>0.67</c:v>
                </c:pt>
              </c:numCache>
            </c:numRef>
          </c:xVal>
          <c:yVal>
            <c:numRef>
              <c:f>面積!$G$3:$G$7</c:f>
              <c:numCache>
                <c:formatCode>General</c:formatCode>
                <c:ptCount val="5"/>
                <c:pt idx="0">
                  <c:v>604.83333333333337</c:v>
                </c:pt>
                <c:pt idx="1">
                  <c:v>527.02600000000007</c:v>
                </c:pt>
                <c:pt idx="2">
                  <c:v>423.25</c:v>
                </c:pt>
                <c:pt idx="3">
                  <c:v>114</c:v>
                </c:pt>
                <c:pt idx="4">
                  <c:v>470.6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01-4113-8042-FD128FE00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726400"/>
        <c:axId val="223726976"/>
      </c:scatterChart>
      <c:valAx>
        <c:axId val="22372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100" dirty="0"/>
                  <a:t>膠帶面積比例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3726976"/>
        <c:crosses val="autoZero"/>
        <c:crossBetween val="midCat"/>
      </c:valAx>
      <c:valAx>
        <c:axId val="2237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sz="1100"/>
                  <a:t>轉速</a:t>
                </a:r>
                <a:r>
                  <a:rPr lang="en-US" sz="1100"/>
                  <a:t>(RPM)</a:t>
                </a:r>
                <a:endParaRPr lang="zh-TW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372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09T16:10:36.648" idx="2">
    <p:pos x="10" y="10"/>
    <p:text>使空氣游離，可視為導體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0.7839</cdr:x>
      <cdr:y>0.09223</cdr:y>
    </cdr:from>
    <cdr:to>
      <cdr:x>1</cdr:x>
      <cdr:y>1</cdr:y>
    </cdr:to>
    <cdr:sp macro="" textlink="">
      <cdr:nvSpPr>
        <cdr:cNvPr id="2" name="星形: 八角 1">
          <a:extLst xmlns:a="http://schemas.openxmlformats.org/drawingml/2006/main">
            <a:ext uri="{FF2B5EF4-FFF2-40B4-BE49-F238E27FC236}">
              <a16:creationId xmlns:a16="http://schemas.microsoft.com/office/drawing/2014/main" id="{A43A0344-BD73-4D04-A3AF-96E702B61E68}"/>
            </a:ext>
          </a:extLst>
        </cdr:cNvPr>
        <cdr:cNvSpPr/>
      </cdr:nvSpPr>
      <cdr:spPr>
        <a:xfrm xmlns:a="http://schemas.openxmlformats.org/drawingml/2006/main">
          <a:off x="5125092" y="442913"/>
          <a:ext cx="1412868" cy="4359274"/>
        </a:xfrm>
        <a:prstGeom xmlns:a="http://schemas.openxmlformats.org/drawingml/2006/main" prst="star8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TW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</cdr:x>
      <cdr:y>0.03704</cdr:y>
    </cdr:from>
    <cdr:to>
      <cdr:x>0.98611</cdr:x>
      <cdr:y>0.99306</cdr:y>
    </cdr:to>
    <cdr:sp macro="" textlink="">
      <cdr:nvSpPr>
        <cdr:cNvPr id="4" name="星形: 十角 3">
          <a:extLst xmlns:a="http://schemas.openxmlformats.org/drawingml/2006/main">
            <a:ext uri="{FF2B5EF4-FFF2-40B4-BE49-F238E27FC236}">
              <a16:creationId xmlns:a16="http://schemas.microsoft.com/office/drawing/2014/main" id="{8AE7BE2A-F66E-441A-9D87-E07C420B098C}"/>
            </a:ext>
          </a:extLst>
        </cdr:cNvPr>
        <cdr:cNvSpPr/>
      </cdr:nvSpPr>
      <cdr:spPr>
        <a:xfrm xmlns:a="http://schemas.openxmlformats.org/drawingml/2006/main">
          <a:off x="3657600" y="101600"/>
          <a:ext cx="850900" cy="2622550"/>
        </a:xfrm>
        <a:prstGeom xmlns:a="http://schemas.openxmlformats.org/drawingml/2006/main" prst="star10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TW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4621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若無接上接地，接地電刷片便無法一直提供負電荷去中和旋轉杯上的正電荷，而隨著給出的負電荷越來越多，電刷片將漸漸變成正電荷端，與旋轉杯上的電荷相斥，並將旋轉減速。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8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61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4009fc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</a:t>
            </a:r>
            <a:r>
              <a:rPr lang="zh-TW" altLang="en-US" dirty="0"/>
              <a:t>是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聚對苯二甲酸乙二酯，一種常見的樹酯，俗名達克綸</a:t>
            </a:r>
            <a:r>
              <a:rPr lang="zh-TW" alt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電絕緣性，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g5e4009fc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6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E=V/R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電場強度，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金屬表面電位皆相同，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曲率半徑。以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個尖端和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個的相比，比值十分接近。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277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394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39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37454d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37454d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37454d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37454d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52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91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靜電棒會不停產生正電荷，而在尖端正電荷的密度尤其高，因此尖端產生的強大電場可以將空氣分子游離。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空氣中的正電荷會被排斥出去，負電荷則被靜電棒的正電荷吸引。因此整體的效果，就好似由靜電棒的尖端放出了正電荷，亦即尖端放電。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76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((</a:t>
            </a:r>
            <a:r>
              <a:rPr lang="zh-TW" altLang="en-US" dirty="0"/>
              <a:t>使空氣游離，可視為導體</a:t>
            </a:r>
            <a:r>
              <a:rPr lang="en-US" altLang="zh-TW" dirty="0"/>
              <a:t>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累積大量的正電荷，尖端放電</a:t>
            </a:r>
            <a:endParaRPr lang="en-US" altLang="zh-TW"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39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在杯上的正電荷與靜電棒的正電荷相斥，產生順時鐘旋轉的力矩。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87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轉到另一端時，接地處因為靜電感應，正電荷遠離，負電荷靠近布丁杯，同樣施與其順時鐘旋轉的力矩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01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接地處又因尖端電荷密度高，產生尖端放電，讓繼續旋轉的布丁杯另一端電荷中和，讓轉過去時不會產生逆時鐘的力矩。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8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/>
              <a:t>影響旋轉杯轉速的變因有許多種，而其中之一為刷片與杯壁的距離。想像一下，距離無限遠的刷片便無法將電荷傳到杯上，更甚至無法發生庫倫靜電力</a:t>
            </a:r>
            <a:r>
              <a:rPr lang="en-US" altLang="zh-TW" dirty="0"/>
              <a:t>:</a:t>
            </a:r>
            <a:r>
              <a:rPr lang="zh-TW" altLang="en-US" dirty="0"/>
              <a:t>相吸或相斥，馬達便不會轉動。而距離太近又會遇到另一個問題。因為中心轉軸是以圖釘立於螺絲釘上，旋轉過程會有不穩定的晃動，刷片太近便會撞到而減速或更加晃動。因此我們訂為</a:t>
            </a:r>
            <a:r>
              <a:rPr lang="en-US" altLang="zh-TW" dirty="0"/>
              <a:t>1.5</a:t>
            </a:r>
            <a:r>
              <a:rPr lang="zh-TW" altLang="en-US" dirty="0"/>
              <a:t>公分。</a:t>
            </a:r>
          </a:p>
        </p:txBody>
      </p:sp>
    </p:spTree>
    <p:extLst>
      <p:ext uri="{BB962C8B-B14F-4D97-AF65-F5344CB8AC3E}">
        <p14:creationId xmlns:p14="http://schemas.microsoft.com/office/powerpoint/2010/main" val="159088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我們想到的操縱便因</a:t>
            </a: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3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3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3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3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32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scigame.ntcu.edu.tw/electric/electric-033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y.ntnu.edu.tw/demolab/phpBB/viewtopic.php?topic=15802" TargetMode="External"/><Relationship Id="rId5" Type="http://schemas.openxmlformats.org/officeDocument/2006/relationships/hyperlink" Target="http://highscope.ch.ntu.edu.tw/wordpress/?p=2779" TargetMode="External"/><Relationship Id="rId4" Type="http://schemas.openxmlformats.org/officeDocument/2006/relationships/hyperlink" Target="https://www.youtube.com/watch?v=ksp_O_1WmvA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zh-TW">
                <a:solidFill>
                  <a:srgbClr val="FFFFFF"/>
                </a:solidFill>
              </a:rPr>
              <a:t>富蘭克林馬達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zh-TW" dirty="0">
                <a:solidFill>
                  <a:srgbClr val="FFFFFF"/>
                </a:solidFill>
              </a:rPr>
              <a:t>組別:善於打架的老公婆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zh-TW" altLang="en-US" dirty="0">
                <a:solidFill>
                  <a:schemeClr val="bg1"/>
                </a:solidFill>
              </a:rPr>
              <a:t>操縱變因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350" indent="-514350"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zh-TW" altLang="en-US" sz="3200" dirty="0">
                <a:solidFill>
                  <a:srgbClr val="000000"/>
                </a:solidFill>
              </a:rPr>
              <a:t>電刷片是否接地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zh-TW" sz="3200" dirty="0">
                <a:solidFill>
                  <a:srgbClr val="000000"/>
                </a:solidFill>
              </a:rPr>
              <a:t>杯子外側貼上的膠帶材質</a:t>
            </a:r>
            <a:endParaRPr sz="3200" dirty="0">
              <a:solidFill>
                <a:srgbClr val="00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zh-TW" sz="3200" dirty="0">
                <a:solidFill>
                  <a:srgbClr val="000000"/>
                </a:solidFill>
              </a:rPr>
              <a:t>杯子外側貼上的膠帶數量</a:t>
            </a:r>
            <a:endParaRPr lang="en-US" altLang="zh-TW" sz="3200" dirty="0">
              <a:solidFill>
                <a:srgbClr val="00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zh-TW" altLang="en-US" sz="3200" dirty="0">
                <a:solidFill>
                  <a:srgbClr val="000000"/>
                </a:solidFill>
              </a:rPr>
              <a:t>刷片與布丁杯的夾角</a:t>
            </a:r>
            <a:endParaRPr sz="3200" dirty="0">
              <a:solidFill>
                <a:srgbClr val="00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zh-TW" altLang="en-US" sz="3200" dirty="0">
                <a:solidFill>
                  <a:srgbClr val="000000"/>
                </a:solidFill>
              </a:rPr>
              <a:t>電刷片鋸齒</a:t>
            </a:r>
            <a:r>
              <a:rPr lang="en-US" altLang="zh-TW" sz="3200" dirty="0">
                <a:solidFill>
                  <a:srgbClr val="000000"/>
                </a:solidFill>
              </a:rPr>
              <a:t>(</a:t>
            </a:r>
            <a:r>
              <a:rPr lang="zh-TW" altLang="en-US" sz="3200" dirty="0">
                <a:solidFill>
                  <a:srgbClr val="000000"/>
                </a:solidFill>
              </a:rPr>
              <a:t>尖端</a:t>
            </a:r>
            <a:r>
              <a:rPr lang="en-US" altLang="zh-TW" sz="3200" dirty="0">
                <a:solidFill>
                  <a:srgbClr val="000000"/>
                </a:solidFill>
              </a:rPr>
              <a:t>)</a:t>
            </a:r>
            <a:r>
              <a:rPr lang="zh-TW" sz="3200" dirty="0">
                <a:solidFill>
                  <a:srgbClr val="000000"/>
                </a:solidFill>
              </a:rPr>
              <a:t>數量</a:t>
            </a:r>
            <a:endParaRPr lang="zh-TW" altLang="en-US" sz="3200" dirty="0">
              <a:solidFill>
                <a:srgbClr val="000000"/>
              </a:solidFill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zh-TW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zh-TW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示意圖</a:t>
            </a:r>
            <a:r>
              <a:rPr lang="en-US" altLang="zh-TW" sz="5400" dirty="0">
                <a:solidFill>
                  <a:srgbClr val="FFFFFF"/>
                </a:solidFill>
              </a:rPr>
              <a:t>(</a:t>
            </a:r>
            <a:r>
              <a:rPr lang="zh-TW" altLang="en-US" sz="5400" dirty="0">
                <a:solidFill>
                  <a:srgbClr val="FFFFFF"/>
                </a:solidFill>
              </a:rPr>
              <a:t>俯瞰圖</a:t>
            </a:r>
            <a:r>
              <a:rPr lang="en-US" altLang="zh-TW" sz="5400" dirty="0">
                <a:solidFill>
                  <a:srgbClr val="FFFFFF"/>
                </a:solidFill>
              </a:rPr>
              <a:t>) – </a:t>
            </a:r>
            <a:r>
              <a:rPr lang="zh-TW" altLang="en-US" sz="5400" dirty="0">
                <a:solidFill>
                  <a:srgbClr val="FFFFFF"/>
                </a:solidFill>
              </a:rPr>
              <a:t>接地</a:t>
            </a:r>
            <a:endParaRPr dirty="0"/>
          </a:p>
        </p:txBody>
      </p:sp>
      <p:cxnSp>
        <p:nvCxnSpPr>
          <p:cNvPr id="104" name="Google Shape;104;p3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C719B726-BC56-4480-B00A-19A6BC073563}"/>
              </a:ext>
            </a:extLst>
          </p:cNvPr>
          <p:cNvSpPr/>
          <p:nvPr/>
        </p:nvSpPr>
        <p:spPr>
          <a:xfrm>
            <a:off x="4959927" y="3288145"/>
            <a:ext cx="2346037" cy="23460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2B420E-A4BB-41CA-9FD1-E4174756F806}"/>
              </a:ext>
            </a:extLst>
          </p:cNvPr>
          <p:cNvSpPr/>
          <p:nvPr/>
        </p:nvSpPr>
        <p:spPr>
          <a:xfrm rot="20762358">
            <a:off x="7850909" y="4234873"/>
            <a:ext cx="2854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4C1947-3BF2-407A-B645-B492C5B74DBD}"/>
              </a:ext>
            </a:extLst>
          </p:cNvPr>
          <p:cNvSpPr/>
          <p:nvPr/>
        </p:nvSpPr>
        <p:spPr>
          <a:xfrm rot="20579308">
            <a:off x="1246909" y="4234873"/>
            <a:ext cx="316807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81E2A7-BAF7-44F8-A9C9-6BC8853A7771}"/>
              </a:ext>
            </a:extLst>
          </p:cNvPr>
          <p:cNvSpPr txBox="1"/>
          <p:nvPr/>
        </p:nvSpPr>
        <p:spPr>
          <a:xfrm>
            <a:off x="1165535" y="3853414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接地電刷片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0DFC66-3D48-45F3-A396-60D199B59E83}"/>
              </a:ext>
            </a:extLst>
          </p:cNvPr>
          <p:cNvSpPr txBox="1"/>
          <p:nvPr/>
        </p:nvSpPr>
        <p:spPr>
          <a:xfrm>
            <a:off x="9982200" y="3523622"/>
            <a:ext cx="10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靜電棒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D8B526-2D92-4A86-917B-B6CD37BED30A}"/>
              </a:ext>
            </a:extLst>
          </p:cNvPr>
          <p:cNvSpPr txBox="1"/>
          <p:nvPr/>
        </p:nvSpPr>
        <p:spPr>
          <a:xfrm>
            <a:off x="5683446" y="5775786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9FAFC1E-E4E8-4C9F-A784-D58CDD961AD2}"/>
              </a:ext>
            </a:extLst>
          </p:cNvPr>
          <p:cNvSpPr/>
          <p:nvPr/>
        </p:nvSpPr>
        <p:spPr>
          <a:xfrm>
            <a:off x="7745853" y="4204101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582A57E-243C-4163-8792-2F3EBD408758}"/>
              </a:ext>
            </a:extLst>
          </p:cNvPr>
          <p:cNvSpPr/>
          <p:nvPr/>
        </p:nvSpPr>
        <p:spPr>
          <a:xfrm>
            <a:off x="8435182" y="416119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7812058" y="464331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7F490F9-CB1E-48D3-8E9D-89A823A40129}"/>
              </a:ext>
            </a:extLst>
          </p:cNvPr>
          <p:cNvSpPr/>
          <p:nvPr/>
        </p:nvSpPr>
        <p:spPr>
          <a:xfrm>
            <a:off x="8102601" y="429322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3581C8-7A7A-4B6B-86FF-A7685AC17D75}"/>
              </a:ext>
            </a:extLst>
          </p:cNvPr>
          <p:cNvSpPr/>
          <p:nvPr/>
        </p:nvSpPr>
        <p:spPr>
          <a:xfrm>
            <a:off x="8439850" y="461818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7B057E8-521F-463D-9BEA-E1A85708E2BD}"/>
              </a:ext>
            </a:extLst>
          </p:cNvPr>
          <p:cNvSpPr/>
          <p:nvPr/>
        </p:nvSpPr>
        <p:spPr>
          <a:xfrm>
            <a:off x="4860644" y="471696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860292F-720D-4BCE-BFA5-80207826D9B7}"/>
              </a:ext>
            </a:extLst>
          </p:cNvPr>
          <p:cNvSpPr/>
          <p:nvPr/>
        </p:nvSpPr>
        <p:spPr>
          <a:xfrm>
            <a:off x="5312146" y="524193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5DFAE43-7806-4CDA-9A20-0E3515E5CFDF}"/>
              </a:ext>
            </a:extLst>
          </p:cNvPr>
          <p:cNvSpPr/>
          <p:nvPr/>
        </p:nvSpPr>
        <p:spPr>
          <a:xfrm>
            <a:off x="6001449" y="537592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D6D629E-FF39-475A-9000-DA0F7F2FA992}"/>
              </a:ext>
            </a:extLst>
          </p:cNvPr>
          <p:cNvSpPr/>
          <p:nvPr/>
        </p:nvSpPr>
        <p:spPr>
          <a:xfrm>
            <a:off x="6899453" y="5086651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B7B21951-52CC-4518-98C1-435A0EC12B7A}"/>
              </a:ext>
            </a:extLst>
          </p:cNvPr>
          <p:cNvSpPr/>
          <p:nvPr/>
        </p:nvSpPr>
        <p:spPr>
          <a:xfrm rot="9735107">
            <a:off x="7003013" y="5409635"/>
            <a:ext cx="1066034" cy="831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64BB8E7-C8EE-4374-8A58-7B3AAC69479C}"/>
              </a:ext>
            </a:extLst>
          </p:cNvPr>
          <p:cNvSpPr/>
          <p:nvPr/>
        </p:nvSpPr>
        <p:spPr>
          <a:xfrm>
            <a:off x="1329959" y="4675724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9960FEA-07B0-4078-B839-3AED1FFAC2E8}"/>
              </a:ext>
            </a:extLst>
          </p:cNvPr>
          <p:cNvSpPr/>
          <p:nvPr/>
        </p:nvSpPr>
        <p:spPr>
          <a:xfrm>
            <a:off x="1903528" y="451288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2D7672B-634B-41E6-AFF2-29DD9F9F8548}"/>
              </a:ext>
            </a:extLst>
          </p:cNvPr>
          <p:cNvSpPr/>
          <p:nvPr/>
        </p:nvSpPr>
        <p:spPr>
          <a:xfrm>
            <a:off x="4012083" y="3864891"/>
            <a:ext cx="324959" cy="3249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49CDF372-0DF8-43E9-8FC6-D36D46EB3D87}"/>
              </a:ext>
            </a:extLst>
          </p:cNvPr>
          <p:cNvSpPr/>
          <p:nvPr/>
        </p:nvSpPr>
        <p:spPr>
          <a:xfrm>
            <a:off x="3518046" y="4027371"/>
            <a:ext cx="324959" cy="3249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02383D9F-B5C8-43E5-AA97-738410A932BF}"/>
              </a:ext>
            </a:extLst>
          </p:cNvPr>
          <p:cNvSpPr/>
          <p:nvPr/>
        </p:nvSpPr>
        <p:spPr>
          <a:xfrm rot="15635332">
            <a:off x="4235903" y="4355967"/>
            <a:ext cx="1066034" cy="831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6364C59-BA3D-4702-A805-7D389B3868D0}"/>
              </a:ext>
            </a:extLst>
          </p:cNvPr>
          <p:cNvSpPr/>
          <p:nvPr/>
        </p:nvSpPr>
        <p:spPr>
          <a:xfrm>
            <a:off x="4389386" y="3943529"/>
            <a:ext cx="324959" cy="3249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56B7FF7-3778-4251-8345-FD5138F98266}"/>
              </a:ext>
            </a:extLst>
          </p:cNvPr>
          <p:cNvSpPr/>
          <p:nvPr/>
        </p:nvSpPr>
        <p:spPr>
          <a:xfrm>
            <a:off x="4462973" y="4189850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9960FEA-07B0-4078-B839-3AED1FFAC2E8}"/>
              </a:ext>
            </a:extLst>
          </p:cNvPr>
          <p:cNvSpPr/>
          <p:nvPr/>
        </p:nvSpPr>
        <p:spPr>
          <a:xfrm>
            <a:off x="3591198" y="389790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9960FEA-07B0-4078-B839-3AED1FFAC2E8}"/>
              </a:ext>
            </a:extLst>
          </p:cNvPr>
          <p:cNvSpPr/>
          <p:nvPr/>
        </p:nvSpPr>
        <p:spPr>
          <a:xfrm>
            <a:off x="4016933" y="380463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9960FEA-07B0-4078-B839-3AED1FFAC2E8}"/>
              </a:ext>
            </a:extLst>
          </p:cNvPr>
          <p:cNvSpPr/>
          <p:nvPr/>
        </p:nvSpPr>
        <p:spPr>
          <a:xfrm>
            <a:off x="3854453" y="399871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>
            <a:off x="4640758" y="3804638"/>
            <a:ext cx="219886" cy="12372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id="{886DDCDB-5D80-4C56-9108-FF1CE1AA0AA4}"/>
              </a:ext>
            </a:extLst>
          </p:cNvPr>
          <p:cNvGrpSpPr/>
          <p:nvPr/>
        </p:nvGrpSpPr>
        <p:grpSpPr>
          <a:xfrm>
            <a:off x="1043609" y="5041928"/>
            <a:ext cx="611309" cy="733858"/>
            <a:chOff x="1043609" y="5041928"/>
            <a:chExt cx="611309" cy="73385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E2A9E19-001B-4AD5-8FEB-FDD1C7BF0E58}"/>
                </a:ext>
              </a:extLst>
            </p:cNvPr>
            <p:cNvCxnSpPr/>
            <p:nvPr/>
          </p:nvCxnSpPr>
          <p:spPr>
            <a:xfrm>
              <a:off x="1329959" y="5041928"/>
              <a:ext cx="0" cy="5922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182D006-A254-421A-90BC-91718F8429B4}"/>
                </a:ext>
              </a:extLst>
            </p:cNvPr>
            <p:cNvCxnSpPr/>
            <p:nvPr/>
          </p:nvCxnSpPr>
          <p:spPr>
            <a:xfrm>
              <a:off x="1043609" y="5653266"/>
              <a:ext cx="6113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4C32F36-F102-4592-ABFA-A686D8C279F8}"/>
                </a:ext>
              </a:extLst>
            </p:cNvPr>
            <p:cNvCxnSpPr/>
            <p:nvPr/>
          </p:nvCxnSpPr>
          <p:spPr>
            <a:xfrm>
              <a:off x="1200172" y="5775786"/>
              <a:ext cx="2788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EC36F-5179-4996-9162-DD3B8D6D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比較接地與否</a:t>
            </a:r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E3E331CE-6BCC-422C-AC56-F22DA9B20D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00875"/>
              </p:ext>
            </p:extLst>
          </p:nvPr>
        </p:nvGraphicFramePr>
        <p:xfrm>
          <a:off x="838200" y="1690687"/>
          <a:ext cx="653796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90FCACC3-18BD-44E2-B0DD-E8108BF9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680" y="1825625"/>
            <a:ext cx="3500120" cy="435133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接地的有無會大大影響到杯子的轉速。</a:t>
            </a:r>
          </a:p>
          <a:p>
            <a:endParaRPr lang="en-US" altLang="zh-TW" sz="3200" dirty="0"/>
          </a:p>
          <a:p>
            <a:r>
              <a:rPr lang="zh-TW" altLang="en-US" sz="3200" dirty="0"/>
              <a:t>在此情況，有接地之平均轉速為無接地的</a:t>
            </a:r>
            <a:r>
              <a:rPr lang="en-US" altLang="zh-TW" sz="3200" u="sng" dirty="0"/>
              <a:t>18.5</a:t>
            </a:r>
            <a:r>
              <a:rPr lang="zh-TW" altLang="en-US" sz="3200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327974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A68DC-2956-42D0-A908-0648DE89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比較膠帶材質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FCACC3-18BD-44E2-B0DD-E8108BF9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680" y="1825625"/>
            <a:ext cx="3500120" cy="435133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在此情況，晶晶膠帶之平均轉速為鋁箔膠帶的</a:t>
            </a:r>
            <a:r>
              <a:rPr lang="en-US" altLang="zh-TW" sz="3200" u="sng" dirty="0"/>
              <a:t>1.32</a:t>
            </a:r>
            <a:r>
              <a:rPr lang="zh-TW" altLang="en-US" sz="3200" dirty="0"/>
              <a:t>倍。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7E35EAD5-0CDD-4289-A91F-DF9DAA50A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178236"/>
              </p:ext>
            </p:extLst>
          </p:nvPr>
        </p:nvGraphicFramePr>
        <p:xfrm>
          <a:off x="838200" y="1330960"/>
          <a:ext cx="6710680" cy="47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894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4009fc67_0_6"/>
          <p:cNvSpPr/>
          <p:nvPr/>
        </p:nvSpPr>
        <p:spPr>
          <a:xfrm>
            <a:off x="1" y="0"/>
            <a:ext cx="6082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5e4009fc67_0_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5e4009fc67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5e4009fc67_0_6"/>
          <p:cNvSpPr txBox="1">
            <a:spLocks noGrp="1"/>
          </p:cNvSpPr>
          <p:nvPr>
            <p:ph type="title"/>
          </p:nvPr>
        </p:nvSpPr>
        <p:spPr>
          <a:xfrm>
            <a:off x="113332" y="2049000"/>
            <a:ext cx="47439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zh-TW" dirty="0">
                <a:solidFill>
                  <a:srgbClr val="FFFFFF"/>
                </a:solidFill>
              </a:rPr>
              <a:t>布丁杯</a:t>
            </a:r>
            <a:r>
              <a:rPr lang="zh-TW" altLang="en-US" dirty="0">
                <a:solidFill>
                  <a:srgbClr val="FFFFFF"/>
                </a:solidFill>
              </a:rPr>
              <a:t>上</a:t>
            </a:r>
            <a:r>
              <a:rPr lang="zh-TW" dirty="0">
                <a:solidFill>
                  <a:srgbClr val="FFFFFF"/>
                </a:solidFill>
              </a:rPr>
              <a:t>膠帶選擇</a:t>
            </a:r>
            <a:endParaRPr dirty="0"/>
          </a:p>
        </p:txBody>
      </p:sp>
      <p:graphicFrame>
        <p:nvGraphicFramePr>
          <p:cNvPr id="155" name="Google Shape;155;g5e4009fc67_0_6"/>
          <p:cNvGraphicFramePr/>
          <p:nvPr>
            <p:extLst>
              <p:ext uri="{D42A27DB-BD31-4B8C-83A1-F6EECF244321}">
                <p14:modId xmlns:p14="http://schemas.microsoft.com/office/powerpoint/2010/main" val="3226724125"/>
              </p:ext>
            </p:extLst>
          </p:nvPr>
        </p:nvGraphicFramePr>
        <p:xfrm>
          <a:off x="5912189" y="575764"/>
          <a:ext cx="5172559" cy="5531935"/>
        </p:xfrm>
        <a:graphic>
          <a:graphicData uri="http://schemas.openxmlformats.org/drawingml/2006/table">
            <a:tbl>
              <a:tblPr>
                <a:noFill/>
                <a:tableStyleId>{10039DD9-7B3A-40C5-A7E9-7C4B20C895DB}</a:tableStyleId>
              </a:tblPr>
              <a:tblGrid>
                <a:gridCol w="147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dirty="0"/>
                    </a:p>
                  </a:txBody>
                  <a:tcPr marL="91425" marR="91425" marT="91425" marB="91425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晶晶膠帶</a:t>
                      </a:r>
                      <a:endParaRPr sz="28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鋁箔膠帶</a:t>
                      </a:r>
                      <a:endParaRPr sz="2800" b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/>
                        <a:t>成分</a:t>
                      </a:r>
                      <a:endParaRPr sz="28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PET、</a:t>
                      </a:r>
                      <a:endParaRPr lang="en-US" altLang="zh-TW" sz="2800" b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膠水</a:t>
                      </a:r>
                      <a:endParaRPr sz="28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/>
                        <a:t>中鋼生產鋁箔、特殊耐高溫膠</a:t>
                      </a:r>
                      <a:endParaRPr sz="2800" b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導電度</a:t>
                      </a:r>
                      <a:endParaRPr sz="28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不易導電</a:t>
                      </a:r>
                      <a:endParaRPr sz="28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較易導電</a:t>
                      </a:r>
                      <a:endParaRPr sz="2800" b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/>
                        <a:t>帶靜電的能力</a:t>
                      </a:r>
                      <a:endParaRPr sz="2800" b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易帶靜電</a:t>
                      </a:r>
                      <a:endParaRPr sz="2800"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800" b="0" dirty="0"/>
                        <a:t>較不易帶靜電</a:t>
                      </a:r>
                      <a:endParaRPr sz="2800" b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487C16F2-224E-4A23-99DE-402D565A66AB}"/>
              </a:ext>
            </a:extLst>
          </p:cNvPr>
          <p:cNvSpPr/>
          <p:nvPr/>
        </p:nvSpPr>
        <p:spPr>
          <a:xfrm>
            <a:off x="7841182" y="5203917"/>
            <a:ext cx="1793817" cy="312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A9B26E-02B9-413F-B875-CF21B3F77983}"/>
              </a:ext>
            </a:extLst>
          </p:cNvPr>
          <p:cNvSpPr/>
          <p:nvPr/>
        </p:nvSpPr>
        <p:spPr>
          <a:xfrm>
            <a:off x="2194560" y="5210741"/>
            <a:ext cx="1793817" cy="3120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膠帶種類的影響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2396" y="1451166"/>
            <a:ext cx="4750704" cy="1546832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b="1" dirty="0"/>
              <a:t>鋁箔膠帶</a:t>
            </a:r>
            <a:r>
              <a:rPr lang="en-US" altLang="zh-TW" b="1" dirty="0"/>
              <a:t>:</a:t>
            </a:r>
          </a:p>
          <a:p>
            <a:pPr marL="114300" indent="0">
              <a:buNone/>
            </a:pPr>
            <a:r>
              <a:rPr lang="zh-TW" altLang="en-US" dirty="0"/>
              <a:t>易導電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120C9B-5ECC-4C64-87CC-134735C5AC6F}"/>
              </a:ext>
            </a:extLst>
          </p:cNvPr>
          <p:cNvSpPr txBox="1"/>
          <p:nvPr/>
        </p:nvSpPr>
        <p:spPr>
          <a:xfrm>
            <a:off x="3073697" y="3705012"/>
            <a:ext cx="189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ym typeface="Wingdings" panose="05000000000000000000" pitchFamily="2" charset="2"/>
              </a:rPr>
              <a:t></a:t>
            </a:r>
            <a:r>
              <a:rPr lang="zh-TW" altLang="en-US" sz="1800" dirty="0"/>
              <a:t>靜電棒尖端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057121-575D-427A-89FA-C7DDC163D0B4}"/>
              </a:ext>
            </a:extLst>
          </p:cNvPr>
          <p:cNvSpPr/>
          <p:nvPr/>
        </p:nvSpPr>
        <p:spPr>
          <a:xfrm>
            <a:off x="838200" y="5522831"/>
            <a:ext cx="4914900" cy="663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B90EA9-966B-4035-9A54-4AAF7534D063}"/>
              </a:ext>
            </a:extLst>
          </p:cNvPr>
          <p:cNvSpPr txBox="1"/>
          <p:nvPr/>
        </p:nvSpPr>
        <p:spPr>
          <a:xfrm>
            <a:off x="2602923" y="5579495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旋轉杯表面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375A028-69C1-428F-96AE-851836A50FA1}"/>
              </a:ext>
            </a:extLst>
          </p:cNvPr>
          <p:cNvSpPr/>
          <p:nvPr/>
        </p:nvSpPr>
        <p:spPr>
          <a:xfrm>
            <a:off x="9255137" y="4921386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62F4A21-294E-4E3C-A8AC-FB1F09BC1B86}"/>
              </a:ext>
            </a:extLst>
          </p:cNvPr>
          <p:cNvSpPr/>
          <p:nvPr/>
        </p:nvSpPr>
        <p:spPr>
          <a:xfrm>
            <a:off x="3647690" y="4929125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D009B1F-AA44-4808-B121-B1870693C9F6}"/>
              </a:ext>
            </a:extLst>
          </p:cNvPr>
          <p:cNvGrpSpPr/>
          <p:nvPr/>
        </p:nvGrpSpPr>
        <p:grpSpPr>
          <a:xfrm>
            <a:off x="577527" y="3210961"/>
            <a:ext cx="2632948" cy="1124088"/>
            <a:chOff x="6729360" y="2367553"/>
            <a:chExt cx="2632948" cy="1124088"/>
          </a:xfrm>
        </p:grpSpPr>
        <p:sp>
          <p:nvSpPr>
            <p:cNvPr id="12" name="向下箭號 26">
              <a:extLst>
                <a:ext uri="{FF2B5EF4-FFF2-40B4-BE49-F238E27FC236}">
                  <a16:creationId xmlns:a16="http://schemas.microsoft.com/office/drawing/2014/main" id="{DCD2D0F9-3C11-4FED-AF7C-4ADCDEB4444D}"/>
                </a:ext>
              </a:extLst>
            </p:cNvPr>
            <p:cNvSpPr/>
            <p:nvPr/>
          </p:nvSpPr>
          <p:spPr>
            <a:xfrm rot="18098559">
              <a:off x="7649247" y="1447666"/>
              <a:ext cx="793174" cy="26329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29BC8B0A-EDCF-4556-84C9-DB3A3F64C62D}"/>
                </a:ext>
              </a:extLst>
            </p:cNvPr>
            <p:cNvSpPr/>
            <p:nvPr/>
          </p:nvSpPr>
          <p:spPr>
            <a:xfrm>
              <a:off x="8575612" y="2985041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92F8556-B831-404F-BC6C-1B052DE3DF06}"/>
                </a:ext>
              </a:extLst>
            </p:cNvPr>
            <p:cNvSpPr/>
            <p:nvPr/>
          </p:nvSpPr>
          <p:spPr>
            <a:xfrm>
              <a:off x="8900571" y="3166682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8339830-EE7E-4A79-AAF8-1AEB7B093566}"/>
              </a:ext>
            </a:extLst>
          </p:cNvPr>
          <p:cNvSpPr txBox="1"/>
          <p:nvPr/>
        </p:nvSpPr>
        <p:spPr>
          <a:xfrm>
            <a:off x="9024559" y="3701278"/>
            <a:ext cx="189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ym typeface="Wingdings" panose="05000000000000000000" pitchFamily="2" charset="2"/>
              </a:rPr>
              <a:t></a:t>
            </a:r>
            <a:r>
              <a:rPr lang="zh-TW" altLang="en-US" sz="1800" dirty="0"/>
              <a:t>靜電棒尖端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CEA4B1-4569-46DD-9588-DA3B20737894}"/>
              </a:ext>
            </a:extLst>
          </p:cNvPr>
          <p:cNvSpPr/>
          <p:nvPr/>
        </p:nvSpPr>
        <p:spPr>
          <a:xfrm>
            <a:off x="6438902" y="5522831"/>
            <a:ext cx="4914900" cy="663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96F9D6-55D8-4127-B223-39B161755BE5}"/>
              </a:ext>
            </a:extLst>
          </p:cNvPr>
          <p:cNvSpPr txBox="1"/>
          <p:nvPr/>
        </p:nvSpPr>
        <p:spPr>
          <a:xfrm>
            <a:off x="8203623" y="5579495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旋轉杯表面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161E2FA-C04C-4501-A035-D8FCACDAF74B}"/>
              </a:ext>
            </a:extLst>
          </p:cNvPr>
          <p:cNvGrpSpPr/>
          <p:nvPr/>
        </p:nvGrpSpPr>
        <p:grpSpPr>
          <a:xfrm>
            <a:off x="6419017" y="3138009"/>
            <a:ext cx="2632948" cy="1124088"/>
            <a:chOff x="6729360" y="2367553"/>
            <a:chExt cx="2632948" cy="1124088"/>
          </a:xfrm>
        </p:grpSpPr>
        <p:sp>
          <p:nvSpPr>
            <p:cNvPr id="28" name="向下箭號 26">
              <a:extLst>
                <a:ext uri="{FF2B5EF4-FFF2-40B4-BE49-F238E27FC236}">
                  <a16:creationId xmlns:a16="http://schemas.microsoft.com/office/drawing/2014/main" id="{5503CFBD-4828-4407-8AF1-006BE12619FF}"/>
                </a:ext>
              </a:extLst>
            </p:cNvPr>
            <p:cNvSpPr/>
            <p:nvPr/>
          </p:nvSpPr>
          <p:spPr>
            <a:xfrm rot="18098559">
              <a:off x="7649247" y="1447666"/>
              <a:ext cx="793174" cy="26329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C950205-BD2C-4EEA-93B7-732E0AC14619}"/>
                </a:ext>
              </a:extLst>
            </p:cNvPr>
            <p:cNvSpPr/>
            <p:nvPr/>
          </p:nvSpPr>
          <p:spPr>
            <a:xfrm>
              <a:off x="8575612" y="2985041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55AC5D3-AE54-4E30-BF4F-1C7A17AAAEC2}"/>
                </a:ext>
              </a:extLst>
            </p:cNvPr>
            <p:cNvSpPr/>
            <p:nvPr/>
          </p:nvSpPr>
          <p:spPr>
            <a:xfrm>
              <a:off x="8900571" y="3166682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</p:grp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id="{CDA84B96-8F47-4384-855B-C159BDA4652D}"/>
              </a:ext>
            </a:extLst>
          </p:cNvPr>
          <p:cNvSpPr txBox="1">
            <a:spLocks/>
          </p:cNvSpPr>
          <p:nvPr/>
        </p:nvSpPr>
        <p:spPr>
          <a:xfrm>
            <a:off x="6248821" y="1454532"/>
            <a:ext cx="4750704" cy="154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zh-TW" altLang="en-US" b="1" dirty="0"/>
              <a:t>晶晶膠帶</a:t>
            </a:r>
            <a:r>
              <a:rPr lang="en-US" altLang="zh-TW" b="1" dirty="0"/>
              <a:t>:</a:t>
            </a:r>
          </a:p>
          <a:p>
            <a:pPr marL="114300" indent="0">
              <a:buFont typeface="Arial"/>
              <a:buNone/>
            </a:pPr>
            <a:r>
              <a:rPr lang="zh-TW" altLang="en-US" dirty="0"/>
              <a:t>易帶靜電</a:t>
            </a:r>
            <a:endParaRPr lang="en-US" altLang="zh-TW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32C94A-0B65-4DB5-8216-A5C5C17A4D08}"/>
              </a:ext>
            </a:extLst>
          </p:cNvPr>
          <p:cNvSpPr/>
          <p:nvPr/>
        </p:nvSpPr>
        <p:spPr>
          <a:xfrm>
            <a:off x="2194560" y="5083865"/>
            <a:ext cx="1793817" cy="108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1">
            <a:extLst>
              <a:ext uri="{FF2B5EF4-FFF2-40B4-BE49-F238E27FC236}">
                <a16:creationId xmlns:a16="http://schemas.microsoft.com/office/drawing/2014/main" id="{BE611E58-E30E-481E-9A0E-29C1EC1B63ED}"/>
              </a:ext>
            </a:extLst>
          </p:cNvPr>
          <p:cNvSpPr/>
          <p:nvPr/>
        </p:nvSpPr>
        <p:spPr>
          <a:xfrm rot="2431632">
            <a:off x="8772126" y="4517634"/>
            <a:ext cx="770034" cy="1347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1">
            <a:extLst>
              <a:ext uri="{FF2B5EF4-FFF2-40B4-BE49-F238E27FC236}">
                <a16:creationId xmlns:a16="http://schemas.microsoft.com/office/drawing/2014/main" id="{9EF6AA85-CDD5-426D-9954-6CE731C398A3}"/>
              </a:ext>
            </a:extLst>
          </p:cNvPr>
          <p:cNvSpPr/>
          <p:nvPr/>
        </p:nvSpPr>
        <p:spPr>
          <a:xfrm rot="2431632">
            <a:off x="3146618" y="4517635"/>
            <a:ext cx="770034" cy="1347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1">
            <a:extLst>
              <a:ext uri="{FF2B5EF4-FFF2-40B4-BE49-F238E27FC236}">
                <a16:creationId xmlns:a16="http://schemas.microsoft.com/office/drawing/2014/main" id="{847454AA-21B7-49B5-B407-F8A49F8979C7}"/>
              </a:ext>
            </a:extLst>
          </p:cNvPr>
          <p:cNvSpPr/>
          <p:nvPr/>
        </p:nvSpPr>
        <p:spPr>
          <a:xfrm rot="7775178">
            <a:off x="2164942" y="4624710"/>
            <a:ext cx="770034" cy="1347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DDD483F-3BC6-44EB-BCFA-45528BC12F58}"/>
              </a:ext>
            </a:extLst>
          </p:cNvPr>
          <p:cNvSpPr txBox="1"/>
          <p:nvPr/>
        </p:nvSpPr>
        <p:spPr>
          <a:xfrm>
            <a:off x="3983016" y="5137943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ym typeface="Wingdings" panose="05000000000000000000" pitchFamily="2" charset="2"/>
              </a:rPr>
              <a:t></a:t>
            </a:r>
            <a:r>
              <a:rPr lang="zh-TW" altLang="en-US" sz="1800" dirty="0"/>
              <a:t>鋁箔膠帶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62C269D-95C0-4F68-9A45-1CC31E02CE4B}"/>
              </a:ext>
            </a:extLst>
          </p:cNvPr>
          <p:cNvSpPr txBox="1"/>
          <p:nvPr/>
        </p:nvSpPr>
        <p:spPr>
          <a:xfrm>
            <a:off x="9634999" y="5134172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ym typeface="Wingdings" panose="05000000000000000000" pitchFamily="2" charset="2"/>
              </a:rPr>
              <a:t></a:t>
            </a:r>
            <a:r>
              <a:rPr lang="zh-TW" altLang="en-US" sz="1800" dirty="0"/>
              <a:t>晶晶膠帶</a:t>
            </a:r>
          </a:p>
        </p:txBody>
      </p:sp>
    </p:spTree>
    <p:extLst>
      <p:ext uri="{BB962C8B-B14F-4D97-AF65-F5344CB8AC3E}">
        <p14:creationId xmlns:p14="http://schemas.microsoft.com/office/powerpoint/2010/main" val="22309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膠帶種類的影響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2396" y="1451166"/>
            <a:ext cx="4750704" cy="1546832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b="1" dirty="0"/>
              <a:t>鋁箔膠帶</a:t>
            </a:r>
            <a:r>
              <a:rPr lang="en-US" altLang="zh-TW" b="1" dirty="0"/>
              <a:t>:</a:t>
            </a:r>
          </a:p>
          <a:p>
            <a:pPr marL="114300" indent="0">
              <a:buNone/>
            </a:pPr>
            <a:r>
              <a:rPr lang="zh-TW" altLang="en-US" dirty="0"/>
              <a:t>因導電而使電荷平均分布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120C9B-5ECC-4C64-87CC-134735C5AC6F}"/>
              </a:ext>
            </a:extLst>
          </p:cNvPr>
          <p:cNvSpPr txBox="1"/>
          <p:nvPr/>
        </p:nvSpPr>
        <p:spPr>
          <a:xfrm>
            <a:off x="3073697" y="3705012"/>
            <a:ext cx="189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ym typeface="Wingdings" panose="05000000000000000000" pitchFamily="2" charset="2"/>
              </a:rPr>
              <a:t></a:t>
            </a:r>
            <a:r>
              <a:rPr lang="zh-TW" altLang="en-US" sz="1800" dirty="0"/>
              <a:t>靜電棒尖端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057121-575D-427A-89FA-C7DDC163D0B4}"/>
              </a:ext>
            </a:extLst>
          </p:cNvPr>
          <p:cNvSpPr/>
          <p:nvPr/>
        </p:nvSpPr>
        <p:spPr>
          <a:xfrm>
            <a:off x="838200" y="5522831"/>
            <a:ext cx="4914900" cy="663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B90EA9-966B-4035-9A54-4AAF7534D063}"/>
              </a:ext>
            </a:extLst>
          </p:cNvPr>
          <p:cNvSpPr txBox="1"/>
          <p:nvPr/>
        </p:nvSpPr>
        <p:spPr>
          <a:xfrm>
            <a:off x="2602923" y="5579495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旋轉杯表面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6595B29-43C7-4F25-B799-B5C7B70A4C7D}"/>
              </a:ext>
            </a:extLst>
          </p:cNvPr>
          <p:cNvGrpSpPr/>
          <p:nvPr/>
        </p:nvGrpSpPr>
        <p:grpSpPr>
          <a:xfrm>
            <a:off x="7841182" y="4921386"/>
            <a:ext cx="1793817" cy="594621"/>
            <a:chOff x="7841182" y="4921386"/>
            <a:chExt cx="1793817" cy="59462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87C16F2-224E-4A23-99DE-402D565A66AB}"/>
                </a:ext>
              </a:extLst>
            </p:cNvPr>
            <p:cNvSpPr/>
            <p:nvPr/>
          </p:nvSpPr>
          <p:spPr>
            <a:xfrm>
              <a:off x="7841182" y="5203917"/>
              <a:ext cx="1793817" cy="31209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E375A028-69C1-428F-96AE-851836A50FA1}"/>
                </a:ext>
              </a:extLst>
            </p:cNvPr>
            <p:cNvSpPr/>
            <p:nvPr/>
          </p:nvSpPr>
          <p:spPr>
            <a:xfrm>
              <a:off x="9255137" y="4921386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D009B1F-AA44-4808-B121-B1870693C9F6}"/>
              </a:ext>
            </a:extLst>
          </p:cNvPr>
          <p:cNvGrpSpPr/>
          <p:nvPr/>
        </p:nvGrpSpPr>
        <p:grpSpPr>
          <a:xfrm>
            <a:off x="577527" y="3210961"/>
            <a:ext cx="2632948" cy="1124088"/>
            <a:chOff x="6729360" y="2367553"/>
            <a:chExt cx="2632948" cy="1124088"/>
          </a:xfrm>
        </p:grpSpPr>
        <p:sp>
          <p:nvSpPr>
            <p:cNvPr id="12" name="向下箭號 26">
              <a:extLst>
                <a:ext uri="{FF2B5EF4-FFF2-40B4-BE49-F238E27FC236}">
                  <a16:creationId xmlns:a16="http://schemas.microsoft.com/office/drawing/2014/main" id="{DCD2D0F9-3C11-4FED-AF7C-4ADCDEB4444D}"/>
                </a:ext>
              </a:extLst>
            </p:cNvPr>
            <p:cNvSpPr/>
            <p:nvPr/>
          </p:nvSpPr>
          <p:spPr>
            <a:xfrm rot="18098559">
              <a:off x="7649247" y="1447666"/>
              <a:ext cx="793174" cy="26329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29BC8B0A-EDCF-4556-84C9-DB3A3F64C62D}"/>
                </a:ext>
              </a:extLst>
            </p:cNvPr>
            <p:cNvSpPr/>
            <p:nvPr/>
          </p:nvSpPr>
          <p:spPr>
            <a:xfrm>
              <a:off x="8575612" y="2985041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92F8556-B831-404F-BC6C-1B052DE3DF06}"/>
                </a:ext>
              </a:extLst>
            </p:cNvPr>
            <p:cNvSpPr/>
            <p:nvPr/>
          </p:nvSpPr>
          <p:spPr>
            <a:xfrm>
              <a:off x="8900571" y="3166682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8339830-EE7E-4A79-AAF8-1AEB7B093566}"/>
              </a:ext>
            </a:extLst>
          </p:cNvPr>
          <p:cNvSpPr txBox="1"/>
          <p:nvPr/>
        </p:nvSpPr>
        <p:spPr>
          <a:xfrm>
            <a:off x="9024559" y="3701278"/>
            <a:ext cx="189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ym typeface="Wingdings" panose="05000000000000000000" pitchFamily="2" charset="2"/>
              </a:rPr>
              <a:t></a:t>
            </a:r>
            <a:r>
              <a:rPr lang="zh-TW" altLang="en-US" sz="1800" dirty="0"/>
              <a:t>靜電棒尖端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CEA4B1-4569-46DD-9588-DA3B20737894}"/>
              </a:ext>
            </a:extLst>
          </p:cNvPr>
          <p:cNvSpPr/>
          <p:nvPr/>
        </p:nvSpPr>
        <p:spPr>
          <a:xfrm>
            <a:off x="6438902" y="5522831"/>
            <a:ext cx="4914900" cy="663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96F9D6-55D8-4127-B223-39B161755BE5}"/>
              </a:ext>
            </a:extLst>
          </p:cNvPr>
          <p:cNvSpPr txBox="1"/>
          <p:nvPr/>
        </p:nvSpPr>
        <p:spPr>
          <a:xfrm>
            <a:off x="8203623" y="5579495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旋轉杯表面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161E2FA-C04C-4501-A035-D8FCACDAF74B}"/>
              </a:ext>
            </a:extLst>
          </p:cNvPr>
          <p:cNvGrpSpPr/>
          <p:nvPr/>
        </p:nvGrpSpPr>
        <p:grpSpPr>
          <a:xfrm>
            <a:off x="6419017" y="3138009"/>
            <a:ext cx="2632948" cy="1124088"/>
            <a:chOff x="6729360" y="2367553"/>
            <a:chExt cx="2632948" cy="1124088"/>
          </a:xfrm>
        </p:grpSpPr>
        <p:sp>
          <p:nvSpPr>
            <p:cNvPr id="28" name="向下箭號 26">
              <a:extLst>
                <a:ext uri="{FF2B5EF4-FFF2-40B4-BE49-F238E27FC236}">
                  <a16:creationId xmlns:a16="http://schemas.microsoft.com/office/drawing/2014/main" id="{5503CFBD-4828-4407-8AF1-006BE12619FF}"/>
                </a:ext>
              </a:extLst>
            </p:cNvPr>
            <p:cNvSpPr/>
            <p:nvPr/>
          </p:nvSpPr>
          <p:spPr>
            <a:xfrm rot="18098559">
              <a:off x="7649247" y="1447666"/>
              <a:ext cx="793174" cy="26329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C950205-BD2C-4EEA-93B7-732E0AC14619}"/>
                </a:ext>
              </a:extLst>
            </p:cNvPr>
            <p:cNvSpPr/>
            <p:nvPr/>
          </p:nvSpPr>
          <p:spPr>
            <a:xfrm>
              <a:off x="8575612" y="2985041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55AC5D3-AE54-4E30-BF4F-1C7A17AAAEC2}"/>
                </a:ext>
              </a:extLst>
            </p:cNvPr>
            <p:cNvSpPr/>
            <p:nvPr/>
          </p:nvSpPr>
          <p:spPr>
            <a:xfrm>
              <a:off x="8900571" y="3166682"/>
              <a:ext cx="324959" cy="3249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</p:grp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id="{CDA84B96-8F47-4384-855B-C159BDA4652D}"/>
              </a:ext>
            </a:extLst>
          </p:cNvPr>
          <p:cNvSpPr txBox="1">
            <a:spLocks/>
          </p:cNvSpPr>
          <p:nvPr/>
        </p:nvSpPr>
        <p:spPr>
          <a:xfrm>
            <a:off x="6248821" y="1454532"/>
            <a:ext cx="4750704" cy="154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zh-TW" altLang="en-US" b="1" dirty="0"/>
              <a:t>晶晶膠帶</a:t>
            </a:r>
            <a:r>
              <a:rPr lang="en-US" altLang="zh-TW" b="1" dirty="0"/>
              <a:t>:</a:t>
            </a:r>
          </a:p>
          <a:p>
            <a:pPr marL="114300" indent="0">
              <a:buFont typeface="Arial"/>
              <a:buNone/>
            </a:pPr>
            <a:r>
              <a:rPr lang="zh-TW" altLang="en-US" dirty="0"/>
              <a:t>靜電荷不會分布均勻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CF337B-D3EC-4834-AD07-6B8BAE402E94}"/>
              </a:ext>
            </a:extLst>
          </p:cNvPr>
          <p:cNvGrpSpPr/>
          <p:nvPr/>
        </p:nvGrpSpPr>
        <p:grpSpPr>
          <a:xfrm>
            <a:off x="2194560" y="5083865"/>
            <a:ext cx="1793817" cy="438966"/>
            <a:chOff x="2194560" y="5083865"/>
            <a:chExt cx="1793817" cy="43896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A9B26E-02B9-413F-B875-CF21B3F77983}"/>
                </a:ext>
              </a:extLst>
            </p:cNvPr>
            <p:cNvSpPr/>
            <p:nvPr/>
          </p:nvSpPr>
          <p:spPr>
            <a:xfrm>
              <a:off x="2194560" y="5210741"/>
              <a:ext cx="1793817" cy="3120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A32C94A-0B65-4DB5-8216-A5C5C17A4D08}"/>
                </a:ext>
              </a:extLst>
            </p:cNvPr>
            <p:cNvSpPr/>
            <p:nvPr/>
          </p:nvSpPr>
          <p:spPr>
            <a:xfrm>
              <a:off x="2194560" y="5083865"/>
              <a:ext cx="1793817" cy="10815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橢圓 37">
            <a:extLst>
              <a:ext uri="{FF2B5EF4-FFF2-40B4-BE49-F238E27FC236}">
                <a16:creationId xmlns:a16="http://schemas.microsoft.com/office/drawing/2014/main" id="{193DCF37-8177-421A-80FE-46716EB9A8FE}"/>
              </a:ext>
            </a:extLst>
          </p:cNvPr>
          <p:cNvSpPr/>
          <p:nvPr/>
        </p:nvSpPr>
        <p:spPr>
          <a:xfrm>
            <a:off x="2478465" y="4091666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F57E20A-A3D4-43CC-B387-CF0ABDB4E5E5}"/>
              </a:ext>
            </a:extLst>
          </p:cNvPr>
          <p:cNvSpPr/>
          <p:nvPr/>
        </p:nvSpPr>
        <p:spPr>
          <a:xfrm>
            <a:off x="8299214" y="403689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5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6145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4271 -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0.04557 0.08518 C 0.05507 0.1044 0.06927 0.11481 0.08424 0.11481 C 0.10143 0.11481 0.11484 0.1044 0.12448 0.08518 L 0.17031 1.11111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0.0806 0.128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膠帶面積的影響</a:t>
            </a:r>
            <a:r>
              <a:rPr lang="en-US" altLang="zh-TW" dirty="0"/>
              <a:t>-10%~50%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21DE300-45CD-46F9-93B1-5008677170B7}"/>
              </a:ext>
            </a:extLst>
          </p:cNvPr>
          <p:cNvSpPr/>
          <p:nvPr/>
        </p:nvSpPr>
        <p:spPr>
          <a:xfrm>
            <a:off x="2719699" y="2702306"/>
            <a:ext cx="2346037" cy="23460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8CA64D-573A-414A-BD90-1DA6F0BB8CF9}"/>
              </a:ext>
            </a:extLst>
          </p:cNvPr>
          <p:cNvSpPr/>
          <p:nvPr/>
        </p:nvSpPr>
        <p:spPr>
          <a:xfrm rot="20762358">
            <a:off x="3205724" y="1831528"/>
            <a:ext cx="2854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24AFF7-712B-40AA-9AF7-A973E682712A}"/>
              </a:ext>
            </a:extLst>
          </p:cNvPr>
          <p:cNvSpPr/>
          <p:nvPr/>
        </p:nvSpPr>
        <p:spPr>
          <a:xfrm rot="20579308">
            <a:off x="1155464" y="5731310"/>
            <a:ext cx="316807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5BA418-E096-4278-A6CB-989DE55382C2}"/>
              </a:ext>
            </a:extLst>
          </p:cNvPr>
          <p:cNvSpPr txBox="1"/>
          <p:nvPr/>
        </p:nvSpPr>
        <p:spPr>
          <a:xfrm>
            <a:off x="3317600" y="5835904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接地電刷片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CB2BFD-BC7C-467F-B940-1FF7DDCDFA1C}"/>
              </a:ext>
            </a:extLst>
          </p:cNvPr>
          <p:cNvSpPr txBox="1"/>
          <p:nvPr/>
        </p:nvSpPr>
        <p:spPr>
          <a:xfrm>
            <a:off x="5433060" y="1960313"/>
            <a:ext cx="10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靜電棒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FE0D96-CFF1-488B-ADC9-0C847DEDB468}"/>
              </a:ext>
            </a:extLst>
          </p:cNvPr>
          <p:cNvSpPr txBox="1"/>
          <p:nvPr/>
        </p:nvSpPr>
        <p:spPr>
          <a:xfrm>
            <a:off x="3465299" y="3686283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C525E8B-5D8C-44B0-AE6C-11FC1A191EFA}"/>
              </a:ext>
            </a:extLst>
          </p:cNvPr>
          <p:cNvSpPr/>
          <p:nvPr/>
        </p:nvSpPr>
        <p:spPr>
          <a:xfrm>
            <a:off x="3302820" y="208953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B4007C3-4D42-4E72-A751-03F71665687A}"/>
              </a:ext>
            </a:extLst>
          </p:cNvPr>
          <p:cNvSpPr/>
          <p:nvPr/>
        </p:nvSpPr>
        <p:spPr>
          <a:xfrm>
            <a:off x="7681152" y="2702307"/>
            <a:ext cx="2346037" cy="23460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17B49A-EF57-43CD-933A-D009CF0027D8}"/>
              </a:ext>
            </a:extLst>
          </p:cNvPr>
          <p:cNvSpPr/>
          <p:nvPr/>
        </p:nvSpPr>
        <p:spPr>
          <a:xfrm rot="20762358">
            <a:off x="8167177" y="1831529"/>
            <a:ext cx="2854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4900F0-D8B9-4444-832E-B421ECC637C1}"/>
              </a:ext>
            </a:extLst>
          </p:cNvPr>
          <p:cNvSpPr/>
          <p:nvPr/>
        </p:nvSpPr>
        <p:spPr>
          <a:xfrm rot="20579308">
            <a:off x="6116917" y="5731311"/>
            <a:ext cx="316807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B6429F-510D-4446-8477-32138E678D45}"/>
              </a:ext>
            </a:extLst>
          </p:cNvPr>
          <p:cNvSpPr txBox="1"/>
          <p:nvPr/>
        </p:nvSpPr>
        <p:spPr>
          <a:xfrm>
            <a:off x="8279053" y="5835905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接地電刷片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98BD798-3FE8-418C-88B3-40046CF4256E}"/>
              </a:ext>
            </a:extLst>
          </p:cNvPr>
          <p:cNvSpPr txBox="1"/>
          <p:nvPr/>
        </p:nvSpPr>
        <p:spPr>
          <a:xfrm>
            <a:off x="10394513" y="1960314"/>
            <a:ext cx="10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靜電棒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47AC81B-A7BA-4534-856F-9FCB1905F852}"/>
              </a:ext>
            </a:extLst>
          </p:cNvPr>
          <p:cNvSpPr txBox="1"/>
          <p:nvPr/>
        </p:nvSpPr>
        <p:spPr>
          <a:xfrm>
            <a:off x="8486620" y="3690003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3780A0-D1D4-49B5-86A8-FCE9A36158D7}"/>
              </a:ext>
            </a:extLst>
          </p:cNvPr>
          <p:cNvSpPr/>
          <p:nvPr/>
        </p:nvSpPr>
        <p:spPr>
          <a:xfrm rot="5783637">
            <a:off x="2242294" y="3722678"/>
            <a:ext cx="994410" cy="1150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BCAF282-3C3C-4FB7-876E-376B58500417}"/>
              </a:ext>
            </a:extLst>
          </p:cNvPr>
          <p:cNvSpPr/>
          <p:nvPr/>
        </p:nvSpPr>
        <p:spPr>
          <a:xfrm>
            <a:off x="8295905" y="2030085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992D35-3FE5-4101-BD0D-AD63E15B4EC7}"/>
              </a:ext>
            </a:extLst>
          </p:cNvPr>
          <p:cNvSpPr/>
          <p:nvPr/>
        </p:nvSpPr>
        <p:spPr>
          <a:xfrm rot="6041438">
            <a:off x="7222625" y="3628778"/>
            <a:ext cx="994410" cy="1150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8D6084-154A-4750-BBF5-8B9F0AFD5089}"/>
              </a:ext>
            </a:extLst>
          </p:cNvPr>
          <p:cNvSpPr/>
          <p:nvPr/>
        </p:nvSpPr>
        <p:spPr>
          <a:xfrm rot="11382128">
            <a:off x="8595875" y="2662658"/>
            <a:ext cx="994410" cy="1150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382F11-73FF-46F7-A79E-707DF93E7450}"/>
              </a:ext>
            </a:extLst>
          </p:cNvPr>
          <p:cNvSpPr/>
          <p:nvPr/>
        </p:nvSpPr>
        <p:spPr>
          <a:xfrm rot="479209">
            <a:off x="8265859" y="4952368"/>
            <a:ext cx="994410" cy="1150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45C3E7-AE2C-4E5D-925C-FB8E243DEC8F}"/>
              </a:ext>
            </a:extLst>
          </p:cNvPr>
          <p:cNvSpPr/>
          <p:nvPr/>
        </p:nvSpPr>
        <p:spPr>
          <a:xfrm rot="16498736">
            <a:off x="9499330" y="3930538"/>
            <a:ext cx="994410" cy="1150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76B72CC-86B8-4769-9DFE-C00B7D90FB60}"/>
              </a:ext>
            </a:extLst>
          </p:cNvPr>
          <p:cNvSpPr/>
          <p:nvPr/>
        </p:nvSpPr>
        <p:spPr>
          <a:xfrm>
            <a:off x="2998552" y="219136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D8A8118-2048-4364-9481-CCFD46AE6BF5}"/>
              </a:ext>
            </a:extLst>
          </p:cNvPr>
          <p:cNvSpPr/>
          <p:nvPr/>
        </p:nvSpPr>
        <p:spPr>
          <a:xfrm>
            <a:off x="3048628" y="193418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C4C1CFF9-4143-4F88-A886-6017ECCE2F8A}"/>
              </a:ext>
            </a:extLst>
          </p:cNvPr>
          <p:cNvSpPr/>
          <p:nvPr/>
        </p:nvSpPr>
        <p:spPr>
          <a:xfrm>
            <a:off x="2429959" y="3157657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FC13379-1900-42EA-BB1A-E4D44BF2FE44}"/>
              </a:ext>
            </a:extLst>
          </p:cNvPr>
          <p:cNvSpPr/>
          <p:nvPr/>
        </p:nvSpPr>
        <p:spPr>
          <a:xfrm>
            <a:off x="8060157" y="2132486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D041F5E-213D-47BB-B048-267892DF3973}"/>
              </a:ext>
            </a:extLst>
          </p:cNvPr>
          <p:cNvSpPr/>
          <p:nvPr/>
        </p:nvSpPr>
        <p:spPr>
          <a:xfrm>
            <a:off x="7448886" y="302455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1CDA3A7-4AA8-42D7-AD5E-405552286A90}"/>
              </a:ext>
            </a:extLst>
          </p:cNvPr>
          <p:cNvSpPr/>
          <p:nvPr/>
        </p:nvSpPr>
        <p:spPr>
          <a:xfrm>
            <a:off x="8124259" y="1837071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96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A68DC-2956-42D0-A908-0648DE89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比較膠帶面積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FCACC3-18BD-44E2-B0DD-E8108BF9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6653" y="1529460"/>
            <a:ext cx="350012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在前面實驗</a:t>
            </a:r>
            <a:r>
              <a:rPr lang="en-US" altLang="zh-TW" dirty="0"/>
              <a:t>(</a:t>
            </a:r>
            <a:r>
              <a:rPr lang="zh-TW" altLang="en-US" dirty="0"/>
              <a:t>面積覆蓋</a:t>
            </a:r>
            <a:r>
              <a:rPr lang="en-US" altLang="zh-TW" dirty="0"/>
              <a:t>&lt;50%)</a:t>
            </a:r>
            <a:r>
              <a:rPr lang="zh-TW" altLang="en-US" dirty="0"/>
              <a:t>有發現如我們所預期的「膠帶面積越大，轉速越快」。</a:t>
            </a:r>
            <a:endParaRPr lang="en-US" altLang="zh-TW" dirty="0"/>
          </a:p>
          <a:p>
            <a:r>
              <a:rPr lang="zh-TW" altLang="en-US" dirty="0"/>
              <a:t>然而面積繼續增加 ，轉速卻有下降的趨勢。希望能增加實驗數據量以增加對理論的輔助。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D8E162C-02F9-400A-8DA5-E520BD22D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415019"/>
              </p:ext>
            </p:extLst>
          </p:nvPr>
        </p:nvGraphicFramePr>
        <p:xfrm>
          <a:off x="556323" y="1400238"/>
          <a:ext cx="6623304" cy="448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92CD52FF-7EB4-4906-99AB-071132D8CF31}"/>
              </a:ext>
            </a:extLst>
          </p:cNvPr>
          <p:cNvSpPr/>
          <p:nvPr/>
        </p:nvSpPr>
        <p:spPr>
          <a:xfrm>
            <a:off x="1563624" y="2116189"/>
            <a:ext cx="5134356" cy="3306203"/>
          </a:xfrm>
          <a:custGeom>
            <a:avLst/>
            <a:gdLst>
              <a:gd name="connsiteX0" fmla="*/ 0 w 5093208"/>
              <a:gd name="connsiteY0" fmla="*/ 3306203 h 3306203"/>
              <a:gd name="connsiteX1" fmla="*/ 2551176 w 5093208"/>
              <a:gd name="connsiteY1" fmla="*/ 50939 h 3306203"/>
              <a:gd name="connsiteX2" fmla="*/ 5093208 w 5093208"/>
              <a:gd name="connsiteY2" fmla="*/ 1623707 h 330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3208" h="3306203">
                <a:moveTo>
                  <a:pt x="0" y="3306203"/>
                </a:moveTo>
                <a:cubicBezTo>
                  <a:pt x="851154" y="1818779"/>
                  <a:pt x="1702308" y="331355"/>
                  <a:pt x="2551176" y="50939"/>
                </a:cubicBezTo>
                <a:cubicBezTo>
                  <a:pt x="3400044" y="-229477"/>
                  <a:pt x="4246626" y="697115"/>
                  <a:pt x="5093208" y="16237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5BDAEF-E1A9-481A-9580-290DB6FA08D1}"/>
              </a:ext>
            </a:extLst>
          </p:cNvPr>
          <p:cNvSpPr/>
          <p:nvPr/>
        </p:nvSpPr>
        <p:spPr>
          <a:xfrm>
            <a:off x="4688840" y="5343794"/>
            <a:ext cx="248919" cy="157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1A644-DD3B-4C8D-9430-8536F923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電刷片尖端數量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7BCA5-7399-4E9A-998B-1015D3B4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17920"/>
            <a:ext cx="10515600" cy="1179444"/>
          </a:xfrm>
        </p:spPr>
        <p:txBody>
          <a:bodyPr/>
          <a:lstStyle/>
          <a:p>
            <a:r>
              <a:rPr lang="zh-TW" altLang="en-US" dirty="0"/>
              <a:t>尖端越多，每個尖端的電場強度越強。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D610A3C-AD93-45DA-B29D-5DECEC789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94259"/>
              </p:ext>
            </p:extLst>
          </p:nvPr>
        </p:nvGraphicFramePr>
        <p:xfrm>
          <a:off x="838200" y="1432898"/>
          <a:ext cx="6953740" cy="2782488"/>
        </p:xfrm>
        <a:graphic>
          <a:graphicData uri="http://schemas.openxmlformats.org/drawingml/2006/table">
            <a:tbl>
              <a:tblPr firstRow="1" bandRow="1">
                <a:tableStyleId>{10039DD9-7B3A-40C5-A7E9-7C4B20C895DB}</a:tableStyleId>
              </a:tblPr>
              <a:tblGrid>
                <a:gridCol w="3476870">
                  <a:extLst>
                    <a:ext uri="{9D8B030D-6E8A-4147-A177-3AD203B41FA5}">
                      <a16:colId xmlns:a16="http://schemas.microsoft.com/office/drawing/2014/main" val="2509456223"/>
                    </a:ext>
                  </a:extLst>
                </a:gridCol>
                <a:gridCol w="3476870">
                  <a:extLst>
                    <a:ext uri="{9D8B030D-6E8A-4147-A177-3AD203B41FA5}">
                      <a16:colId xmlns:a16="http://schemas.microsoft.com/office/drawing/2014/main" val="2540956958"/>
                    </a:ext>
                  </a:extLst>
                </a:gridCol>
              </a:tblGrid>
              <a:tr h="695622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平均轉速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圈</a:t>
                      </a:r>
                      <a:r>
                        <a:rPr lang="en-US" altLang="zh-TW" sz="2400" dirty="0"/>
                        <a:t>/</a:t>
                      </a:r>
                      <a:r>
                        <a:rPr lang="zh-TW" altLang="en-US" sz="2400" dirty="0"/>
                        <a:t>分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584365"/>
                  </a:ext>
                </a:extLst>
              </a:tr>
              <a:tr h="6956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r>
                        <a:rPr lang="zh-TW" altLang="en-US" sz="2400" dirty="0"/>
                        <a:t>個尖端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圓弧形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327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614459"/>
                  </a:ext>
                </a:extLst>
              </a:tr>
              <a:tr h="6956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</a:t>
                      </a:r>
                      <a:r>
                        <a:rPr lang="zh-TW" altLang="en-US" sz="2400" dirty="0"/>
                        <a:t>個尖端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498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744249"/>
                  </a:ext>
                </a:extLst>
              </a:tr>
              <a:tr h="6956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9</a:t>
                      </a:r>
                      <a:r>
                        <a:rPr lang="zh-TW" altLang="en-US" sz="2400" dirty="0"/>
                        <a:t>個尖端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684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01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85466" y="5032048"/>
                <a:ext cx="4499113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altLang="zh-TW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𝑘𝑄</m:t>
                        </m:r>
                      </m:num>
                      <m:den>
                        <m:sSup>
                          <m:sSupPr>
                            <m:ctrlP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36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sz="3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6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𝑘𝑄</m:t>
                            </m:r>
                          </m:num>
                          <m:den>
                            <m:r>
                              <a:rPr lang="en-US" altLang="zh-TW" sz="36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num>
                      <m:den>
                        <m:r>
                          <a:rPr lang="en-US" altLang="zh-TW" sz="36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TW" sz="36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altLang="zh-TW" sz="36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altLang="zh-TW" sz="36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∝</m:t>
                    </m:r>
                    <m:f>
                      <m:fPr>
                        <m:ctrlPr>
                          <a:rPr lang="en-US" altLang="zh-TW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sz="36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36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66" y="5032048"/>
                <a:ext cx="4499113" cy="1130631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等腰三角形 5"/>
          <p:cNvSpPr/>
          <p:nvPr/>
        </p:nvSpPr>
        <p:spPr>
          <a:xfrm>
            <a:off x="8263215" y="1432897"/>
            <a:ext cx="1288112" cy="12957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9551328" y="1432898"/>
            <a:ext cx="1630019" cy="1295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cxnSpLocks/>
            <a:stCxn id="6" idx="2"/>
          </p:cNvCxnSpPr>
          <p:nvPr/>
        </p:nvCxnSpPr>
        <p:spPr>
          <a:xfrm>
            <a:off x="8263215" y="2728686"/>
            <a:ext cx="0" cy="294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9551328" y="2728685"/>
            <a:ext cx="0" cy="294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181347" y="2728684"/>
            <a:ext cx="0" cy="294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8263215" y="2875922"/>
            <a:ext cx="12881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551328" y="2875920"/>
            <a:ext cx="16300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668734" y="2891823"/>
            <a:ext cx="72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1/9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179481" y="2891822"/>
            <a:ext cx="72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1/7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99786" y="3311879"/>
            <a:ext cx="152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A762795-FF99-4770-ADC7-479EB8482FF9}"/>
              </a:ext>
            </a:extLst>
          </p:cNvPr>
          <p:cNvSpPr txBox="1"/>
          <p:nvPr/>
        </p:nvSpPr>
        <p:spPr>
          <a:xfrm>
            <a:off x="10515139" y="1060037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*三角形尖端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FDF7AA-9C24-479C-9BAE-FC08D3159202}"/>
              </a:ext>
            </a:extLst>
          </p:cNvPr>
          <p:cNvSpPr txBox="1"/>
          <p:nvPr/>
        </p:nvSpPr>
        <p:spPr>
          <a:xfrm>
            <a:off x="8668734" y="6377665"/>
            <a:ext cx="36182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*此數據為採計複賽時之數據。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1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zh-TW" altLang="en-US" dirty="0">
                <a:solidFill>
                  <a:schemeClr val="bg1"/>
                </a:solidFill>
              </a:rPr>
              <a:t>器材架設簡介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39325" y="1155150"/>
            <a:ext cx="3469800" cy="1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圖片 7" descr="一張含有 牆, 桌, 室內 的圖片&#10;&#10;自動產生的描述">
            <a:extLst>
              <a:ext uri="{FF2B5EF4-FFF2-40B4-BE49-F238E27FC236}">
                <a16:creationId xmlns:a16="http://schemas.microsoft.com/office/drawing/2014/main" id="{C6E1989D-DE8F-4D1B-A49F-3A802871A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806" y="1066800"/>
            <a:ext cx="6096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9C58C22-57E5-42C2-8282-E8E6338CA99F}"/>
              </a:ext>
            </a:extLst>
          </p:cNvPr>
          <p:cNvCxnSpPr>
            <a:cxnSpLocks/>
          </p:cNvCxnSpPr>
          <p:nvPr/>
        </p:nvCxnSpPr>
        <p:spPr>
          <a:xfrm>
            <a:off x="8168640" y="1808480"/>
            <a:ext cx="1554480" cy="154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F374C2F-9D38-438D-B360-57BC1323A7AC}"/>
              </a:ext>
            </a:extLst>
          </p:cNvPr>
          <p:cNvSpPr txBox="1"/>
          <p:nvPr/>
        </p:nvSpPr>
        <p:spPr>
          <a:xfrm>
            <a:off x="7602220" y="1500703"/>
            <a:ext cx="80684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棒刷片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32D1493-8B95-41D8-B538-74D3BCB7A469}"/>
              </a:ext>
            </a:extLst>
          </p:cNvPr>
          <p:cNvCxnSpPr/>
          <p:nvPr/>
        </p:nvCxnSpPr>
        <p:spPr>
          <a:xfrm flipH="1">
            <a:off x="10134600" y="2053641"/>
            <a:ext cx="118533" cy="67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0E52E-607E-4639-A103-8304056DBDEA}"/>
              </a:ext>
            </a:extLst>
          </p:cNvPr>
          <p:cNvSpPr txBox="1"/>
          <p:nvPr/>
        </p:nvSpPr>
        <p:spPr>
          <a:xfrm>
            <a:off x="9803777" y="1808480"/>
            <a:ext cx="83142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旋轉杯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3E9679B-F492-4809-977F-13471CF7F112}"/>
              </a:ext>
            </a:extLst>
          </p:cNvPr>
          <p:cNvCxnSpPr/>
          <p:nvPr/>
        </p:nvCxnSpPr>
        <p:spPr>
          <a:xfrm flipH="1">
            <a:off x="10689167" y="2235200"/>
            <a:ext cx="294519" cy="6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CD92B-A72E-4A5D-A2E4-780D4EA7CD8F}"/>
              </a:ext>
            </a:extLst>
          </p:cNvPr>
          <p:cNvSpPr txBox="1"/>
          <p:nvPr/>
        </p:nvSpPr>
        <p:spPr>
          <a:xfrm>
            <a:off x="10649262" y="2017237"/>
            <a:ext cx="8002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電刷片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C0C059D-0D08-4209-8D20-DD233AC33150}"/>
              </a:ext>
            </a:extLst>
          </p:cNvPr>
          <p:cNvCxnSpPr/>
          <p:nvPr/>
        </p:nvCxnSpPr>
        <p:spPr>
          <a:xfrm flipV="1">
            <a:off x="9080500" y="3683000"/>
            <a:ext cx="831426" cy="25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360AE3-36BD-48F4-B827-89F644A1DCD5}"/>
              </a:ext>
            </a:extLst>
          </p:cNvPr>
          <p:cNvSpPr txBox="1"/>
          <p:nvPr/>
        </p:nvSpPr>
        <p:spPr>
          <a:xfrm>
            <a:off x="8000717" y="3941233"/>
            <a:ext cx="244169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閃亮亮美晶晶的晶晶膠帶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6487B3A-8420-445A-BBF2-04E2314F31D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819258" y="5270894"/>
            <a:ext cx="854638" cy="54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21A574-CFA7-40D2-8395-5CB62A6425E0}"/>
              </a:ext>
            </a:extLst>
          </p:cNvPr>
          <p:cNvSpPr txBox="1"/>
          <p:nvPr/>
        </p:nvSpPr>
        <p:spPr>
          <a:xfrm>
            <a:off x="8496092" y="581997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tx1"/>
                </a:solidFill>
              </a:rPr>
              <a:t>接地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A007BB3-510C-4077-8B45-3E3112DD519F}"/>
              </a:ext>
            </a:extLst>
          </p:cNvPr>
          <p:cNvCxnSpPr>
            <a:cxnSpLocks/>
          </p:cNvCxnSpPr>
          <p:nvPr/>
        </p:nvCxnSpPr>
        <p:spPr>
          <a:xfrm>
            <a:off x="6092386" y="2781300"/>
            <a:ext cx="291481" cy="48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FB366AE-7406-499F-8DEB-CC0F7F4EFE81}"/>
              </a:ext>
            </a:extLst>
          </p:cNvPr>
          <p:cNvCxnSpPr/>
          <p:nvPr/>
        </p:nvCxnSpPr>
        <p:spPr>
          <a:xfrm>
            <a:off x="6239021" y="1500703"/>
            <a:ext cx="580879" cy="21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C607ABF-FA17-4EDB-B065-8FCB9DE6BA0F}"/>
              </a:ext>
            </a:extLst>
          </p:cNvPr>
          <p:cNvSpPr txBox="1"/>
          <p:nvPr/>
        </p:nvSpPr>
        <p:spPr>
          <a:xfrm>
            <a:off x="5770316" y="2516716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靜電</a:t>
            </a:r>
            <a:r>
              <a:rPr lang="zh-TW" altLang="en-US" sz="1600" dirty="0"/>
              <a:t>棒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258A11D-DA3A-4711-9F86-84CCF04B9619}"/>
              </a:ext>
            </a:extLst>
          </p:cNvPr>
          <p:cNvSpPr txBox="1"/>
          <p:nvPr/>
        </p:nvSpPr>
        <p:spPr>
          <a:xfrm>
            <a:off x="5901018" y="1254323"/>
            <a:ext cx="8002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固定架</a:t>
            </a:r>
          </a:p>
        </p:txBody>
      </p:sp>
    </p:spTree>
    <p:extLst>
      <p:ext uri="{BB962C8B-B14F-4D97-AF65-F5344CB8AC3E}">
        <p14:creationId xmlns:p14="http://schemas.microsoft.com/office/powerpoint/2010/main" val="43456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81F04-F2AE-436C-B12D-673F31AE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電刷片角度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60082F-A95B-4357-8C27-4C80EC08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162" y="3937237"/>
            <a:ext cx="4493965" cy="210788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電刷片的偏轉會影響旋轉杯旋轉的方向。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46832FA-CE9C-47F4-B5CE-A842B0949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46697"/>
              </p:ext>
            </p:extLst>
          </p:nvPr>
        </p:nvGraphicFramePr>
        <p:xfrm>
          <a:off x="838199" y="1424355"/>
          <a:ext cx="7393934" cy="2195511"/>
        </p:xfrm>
        <a:graphic>
          <a:graphicData uri="http://schemas.openxmlformats.org/drawingml/2006/table">
            <a:tbl>
              <a:tblPr firstRow="1" bandRow="1">
                <a:tableStyleId>{10039DD9-7B3A-40C5-A7E9-7C4B20C895DB}</a:tableStyleId>
              </a:tblPr>
              <a:tblGrid>
                <a:gridCol w="3696967">
                  <a:extLst>
                    <a:ext uri="{9D8B030D-6E8A-4147-A177-3AD203B41FA5}">
                      <a16:colId xmlns:a16="http://schemas.microsoft.com/office/drawing/2014/main" val="1967023867"/>
                    </a:ext>
                  </a:extLst>
                </a:gridCol>
                <a:gridCol w="3696967">
                  <a:extLst>
                    <a:ext uri="{9D8B030D-6E8A-4147-A177-3AD203B41FA5}">
                      <a16:colId xmlns:a16="http://schemas.microsoft.com/office/drawing/2014/main" val="3982359485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平均轉速</a:t>
                      </a:r>
                      <a:r>
                        <a:rPr lang="en-US" altLang="zh-TW" sz="2800" dirty="0"/>
                        <a:t>(</a:t>
                      </a:r>
                      <a:r>
                        <a:rPr lang="zh-TW" altLang="en-US" sz="2800" dirty="0"/>
                        <a:t>圈</a:t>
                      </a:r>
                      <a:r>
                        <a:rPr lang="en-US" altLang="zh-TW" sz="2800" dirty="0"/>
                        <a:t>/</a:t>
                      </a:r>
                      <a:r>
                        <a:rPr lang="zh-TW" altLang="en-US" sz="2800" dirty="0"/>
                        <a:t>分</a:t>
                      </a:r>
                      <a:r>
                        <a:rPr lang="en-US" altLang="zh-TW" sz="2800" dirty="0"/>
                        <a:t>)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519002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指向布丁杯中心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498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076950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切向布丁杯邊緣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525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996122"/>
                  </a:ext>
                </a:extLst>
              </a:tr>
            </a:tbl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7D5C2B75-3285-4B1B-BC0B-F0D309F06CB3}"/>
              </a:ext>
            </a:extLst>
          </p:cNvPr>
          <p:cNvGrpSpPr/>
          <p:nvPr/>
        </p:nvGrpSpPr>
        <p:grpSpPr>
          <a:xfrm>
            <a:off x="5753018" y="3855637"/>
            <a:ext cx="6298652" cy="2066790"/>
            <a:chOff x="5894542" y="4706936"/>
            <a:chExt cx="6298652" cy="2066790"/>
          </a:xfrm>
        </p:grpSpPr>
        <p:grpSp>
          <p:nvGrpSpPr>
            <p:cNvPr id="4" name="群組 3"/>
            <p:cNvGrpSpPr/>
            <p:nvPr/>
          </p:nvGrpSpPr>
          <p:grpSpPr>
            <a:xfrm>
              <a:off x="5894542" y="4985397"/>
              <a:ext cx="6298652" cy="1788329"/>
              <a:chOff x="2654128" y="3896063"/>
              <a:chExt cx="9458198" cy="2685395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C719B726-BC56-4480-B00A-19A6BC073563}"/>
                  </a:ext>
                </a:extLst>
              </p:cNvPr>
              <p:cNvSpPr/>
              <p:nvPr/>
            </p:nvSpPr>
            <p:spPr>
              <a:xfrm>
                <a:off x="6367308" y="3896063"/>
                <a:ext cx="2346037" cy="234603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2B420E-A4BB-41CA-9FD1-E4174756F806}"/>
                  </a:ext>
                </a:extLst>
              </p:cNvPr>
              <p:cNvSpPr/>
              <p:nvPr/>
            </p:nvSpPr>
            <p:spPr>
              <a:xfrm rot="20762358">
                <a:off x="9258290" y="4842791"/>
                <a:ext cx="2854036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E4C1947-3BF2-407A-B645-B492C5B74DBD}"/>
                  </a:ext>
                </a:extLst>
              </p:cNvPr>
              <p:cNvSpPr/>
              <p:nvPr/>
            </p:nvSpPr>
            <p:spPr>
              <a:xfrm rot="20579308">
                <a:off x="2654290" y="4842791"/>
                <a:ext cx="3168073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D81E2A7-BAF7-44F8-A9C9-6BC8853A7771}"/>
                  </a:ext>
                </a:extLst>
              </p:cNvPr>
              <p:cNvSpPr txBox="1"/>
              <p:nvPr/>
            </p:nvSpPr>
            <p:spPr>
              <a:xfrm>
                <a:off x="2654128" y="4503014"/>
                <a:ext cx="2056540" cy="46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接地電刷片</a:t>
                </a: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C0DFC66-3D48-45F3-A396-60D199B59E83}"/>
                  </a:ext>
                </a:extLst>
              </p:cNvPr>
              <p:cNvSpPr txBox="1"/>
              <p:nvPr/>
            </p:nvSpPr>
            <p:spPr>
              <a:xfrm>
                <a:off x="10345106" y="4243671"/>
                <a:ext cx="1761837" cy="46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靜電棒</a:t>
                </a: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D8B526-2D92-4A86-917B-B6CD37BED30A}"/>
                  </a:ext>
                </a:extLst>
              </p:cNvPr>
              <p:cNvSpPr txBox="1"/>
              <p:nvPr/>
            </p:nvSpPr>
            <p:spPr>
              <a:xfrm>
                <a:off x="6995604" y="6273681"/>
                <a:ext cx="138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旋轉杯</a:t>
                </a:r>
              </a:p>
            </p:txBody>
          </p:sp>
        </p:grpSp>
        <p:sp>
          <p:nvSpPr>
            <p:cNvPr id="12" name="弧形向右箭號 11"/>
            <p:cNvSpPr/>
            <p:nvPr/>
          </p:nvSpPr>
          <p:spPr>
            <a:xfrm rot="16374061" flipH="1">
              <a:off x="8985679" y="3966179"/>
              <a:ext cx="556922" cy="2038435"/>
            </a:xfrm>
            <a:prstGeom prst="curvedRightArrow">
              <a:avLst>
                <a:gd name="adj1" fmla="val 1783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1080326B-62C4-4BD3-8F40-4CE0FC20DBF7}"/>
              </a:ext>
            </a:extLst>
          </p:cNvPr>
          <p:cNvSpPr/>
          <p:nvPr/>
        </p:nvSpPr>
        <p:spPr>
          <a:xfrm>
            <a:off x="8618102" y="6349015"/>
            <a:ext cx="3573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*此數據為採計複賽時之數據。</a:t>
            </a: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604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zh-TW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示意圖</a:t>
            </a:r>
            <a:r>
              <a:rPr lang="en-US" altLang="zh-TW" sz="5400" dirty="0">
                <a:solidFill>
                  <a:srgbClr val="FFFFFF"/>
                </a:solidFill>
              </a:rPr>
              <a:t>(</a:t>
            </a:r>
            <a:r>
              <a:rPr lang="zh-TW" altLang="en-US" sz="5400" dirty="0">
                <a:solidFill>
                  <a:srgbClr val="FFFFFF"/>
                </a:solidFill>
              </a:rPr>
              <a:t>俯瞰圖</a:t>
            </a:r>
            <a:r>
              <a:rPr lang="en-US" altLang="zh-TW" sz="54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cxnSp>
        <p:nvCxnSpPr>
          <p:cNvPr id="104" name="Google Shape;104;p3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C719B726-BC56-4480-B00A-19A6BC073563}"/>
              </a:ext>
            </a:extLst>
          </p:cNvPr>
          <p:cNvSpPr/>
          <p:nvPr/>
        </p:nvSpPr>
        <p:spPr>
          <a:xfrm>
            <a:off x="4959927" y="3288145"/>
            <a:ext cx="2346037" cy="23460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2B420E-A4BB-41CA-9FD1-E4174756F806}"/>
              </a:ext>
            </a:extLst>
          </p:cNvPr>
          <p:cNvSpPr/>
          <p:nvPr/>
        </p:nvSpPr>
        <p:spPr>
          <a:xfrm>
            <a:off x="7850909" y="4234873"/>
            <a:ext cx="2854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4C1947-3BF2-407A-B645-B492C5B74DBD}"/>
              </a:ext>
            </a:extLst>
          </p:cNvPr>
          <p:cNvSpPr/>
          <p:nvPr/>
        </p:nvSpPr>
        <p:spPr>
          <a:xfrm>
            <a:off x="1246909" y="4234873"/>
            <a:ext cx="316807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81E2A7-BAF7-44F8-A9C9-6BC8853A7771}"/>
              </a:ext>
            </a:extLst>
          </p:cNvPr>
          <p:cNvSpPr txBox="1"/>
          <p:nvPr/>
        </p:nvSpPr>
        <p:spPr>
          <a:xfrm>
            <a:off x="1246909" y="3943529"/>
            <a:ext cx="150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接地電刷片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0DFC66-3D48-45F3-A396-60D199B59E83}"/>
              </a:ext>
            </a:extLst>
          </p:cNvPr>
          <p:cNvSpPr txBox="1"/>
          <p:nvPr/>
        </p:nvSpPr>
        <p:spPr>
          <a:xfrm>
            <a:off x="9982200" y="3927096"/>
            <a:ext cx="105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靜電棒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D8B526-2D92-4A86-917B-B6CD37BED30A}"/>
              </a:ext>
            </a:extLst>
          </p:cNvPr>
          <p:cNvSpPr txBox="1"/>
          <p:nvPr/>
        </p:nvSpPr>
        <p:spPr>
          <a:xfrm>
            <a:off x="5791200" y="5652513"/>
            <a:ext cx="138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旋轉杯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9FAFC1E-E4E8-4C9F-A784-D58CDD961AD2}"/>
              </a:ext>
            </a:extLst>
          </p:cNvPr>
          <p:cNvSpPr/>
          <p:nvPr/>
        </p:nvSpPr>
        <p:spPr>
          <a:xfrm>
            <a:off x="8013388" y="4115577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582A57E-243C-4163-8792-2F3EBD408758}"/>
              </a:ext>
            </a:extLst>
          </p:cNvPr>
          <p:cNvSpPr/>
          <p:nvPr/>
        </p:nvSpPr>
        <p:spPr>
          <a:xfrm>
            <a:off x="8825786" y="4377193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7850909" y="442765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7F490F9-CB1E-48D3-8E9D-89A823A40129}"/>
              </a:ext>
            </a:extLst>
          </p:cNvPr>
          <p:cNvSpPr/>
          <p:nvPr/>
        </p:nvSpPr>
        <p:spPr>
          <a:xfrm>
            <a:off x="8500827" y="4115577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3581C8-7A7A-4B6B-86FF-A7685AC17D75}"/>
              </a:ext>
            </a:extLst>
          </p:cNvPr>
          <p:cNvSpPr/>
          <p:nvPr/>
        </p:nvSpPr>
        <p:spPr>
          <a:xfrm>
            <a:off x="8242834" y="442765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0" name="弧形向右箭號 9"/>
          <p:cNvSpPr/>
          <p:nvPr/>
        </p:nvSpPr>
        <p:spPr>
          <a:xfrm rot="5225939">
            <a:off x="5393389" y="1539455"/>
            <a:ext cx="1179576" cy="2779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箭號: 向右 1">
            <a:extLst>
              <a:ext uri="{FF2B5EF4-FFF2-40B4-BE49-F238E27FC236}">
                <a16:creationId xmlns:a16="http://schemas.microsoft.com/office/drawing/2014/main" id="{445D0F29-B3A3-4668-9293-D235166B9B70}"/>
              </a:ext>
            </a:extLst>
          </p:cNvPr>
          <p:cNvSpPr/>
          <p:nvPr/>
        </p:nvSpPr>
        <p:spPr>
          <a:xfrm rot="10800000">
            <a:off x="7497581" y="4374118"/>
            <a:ext cx="239781" cy="831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1">
            <a:extLst>
              <a:ext uri="{FF2B5EF4-FFF2-40B4-BE49-F238E27FC236}">
                <a16:creationId xmlns:a16="http://schemas.microsoft.com/office/drawing/2014/main" id="{445D0F29-B3A3-4668-9293-D235166B9B70}"/>
              </a:ext>
            </a:extLst>
          </p:cNvPr>
          <p:cNvSpPr/>
          <p:nvPr/>
        </p:nvSpPr>
        <p:spPr>
          <a:xfrm rot="12330417">
            <a:off x="7231908" y="3820005"/>
            <a:ext cx="574678" cy="634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7083779" y="4251306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6851695" y="3536881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7031962" y="4879194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5" name="箭號: 向右 1">
            <a:extLst>
              <a:ext uri="{FF2B5EF4-FFF2-40B4-BE49-F238E27FC236}">
                <a16:creationId xmlns:a16="http://schemas.microsoft.com/office/drawing/2014/main" id="{445D0F29-B3A3-4668-9293-D235166B9B70}"/>
              </a:ext>
            </a:extLst>
          </p:cNvPr>
          <p:cNvSpPr/>
          <p:nvPr/>
        </p:nvSpPr>
        <p:spPr>
          <a:xfrm rot="8890287">
            <a:off x="7356881" y="4847485"/>
            <a:ext cx="574678" cy="634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7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33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729360" y="2367553"/>
            <a:ext cx="5234976" cy="2984728"/>
            <a:chOff x="6729360" y="2367553"/>
            <a:chExt cx="5234976" cy="2984728"/>
          </a:xfrm>
        </p:grpSpPr>
        <p:sp>
          <p:nvSpPr>
            <p:cNvPr id="33" name="文字方塊 32"/>
            <p:cNvSpPr txBox="1"/>
            <p:nvPr/>
          </p:nvSpPr>
          <p:spPr>
            <a:xfrm>
              <a:off x="9601199" y="2906182"/>
              <a:ext cx="189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ym typeface="Wingdings" panose="05000000000000000000" pitchFamily="2" charset="2"/>
                </a:rPr>
                <a:t></a:t>
              </a:r>
              <a:r>
                <a:rPr lang="zh-TW" altLang="en-US" sz="1800" dirty="0"/>
                <a:t>靜電棒尖端</a:t>
              </a:r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6729360" y="2367553"/>
              <a:ext cx="5234976" cy="2984728"/>
              <a:chOff x="6729360" y="2367553"/>
              <a:chExt cx="5234976" cy="298472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7049436" y="4688441"/>
                <a:ext cx="4914900" cy="663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ED8B526-2D92-4A86-917B-B6CD37BED30A}"/>
                  </a:ext>
                </a:extLst>
              </p:cNvPr>
              <p:cNvSpPr txBox="1"/>
              <p:nvPr/>
            </p:nvSpPr>
            <p:spPr>
              <a:xfrm>
                <a:off x="9021162" y="4954508"/>
                <a:ext cx="1385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/>
                  <a:t>旋轉杯表面</a:t>
                </a:r>
              </a:p>
            </p:txBody>
          </p:sp>
          <p:sp>
            <p:nvSpPr>
              <p:cNvPr id="29" name="手繪多邊形 28"/>
              <p:cNvSpPr/>
              <p:nvPr/>
            </p:nvSpPr>
            <p:spPr>
              <a:xfrm>
                <a:off x="7858124" y="3621627"/>
                <a:ext cx="3476625" cy="1021906"/>
              </a:xfrm>
              <a:custGeom>
                <a:avLst/>
                <a:gdLst>
                  <a:gd name="connsiteX0" fmla="*/ 0 w 3905250"/>
                  <a:gd name="connsiteY0" fmla="*/ 600080 h 600080"/>
                  <a:gd name="connsiteX1" fmla="*/ 1219200 w 3905250"/>
                  <a:gd name="connsiteY1" fmla="*/ 447680 h 600080"/>
                  <a:gd name="connsiteX2" fmla="*/ 2066925 w 3905250"/>
                  <a:gd name="connsiteY2" fmla="*/ 5 h 600080"/>
                  <a:gd name="connsiteX3" fmla="*/ 2724150 w 3905250"/>
                  <a:gd name="connsiteY3" fmla="*/ 457205 h 600080"/>
                  <a:gd name="connsiteX4" fmla="*/ 3905250 w 3905250"/>
                  <a:gd name="connsiteY4" fmla="*/ 600080 h 60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0" h="600080">
                    <a:moveTo>
                      <a:pt x="0" y="600080"/>
                    </a:moveTo>
                    <a:cubicBezTo>
                      <a:pt x="437356" y="573886"/>
                      <a:pt x="874713" y="547692"/>
                      <a:pt x="1219200" y="447680"/>
                    </a:cubicBezTo>
                    <a:cubicBezTo>
                      <a:pt x="1563687" y="347668"/>
                      <a:pt x="1816100" y="-1583"/>
                      <a:pt x="2066925" y="5"/>
                    </a:cubicBezTo>
                    <a:cubicBezTo>
                      <a:pt x="2317750" y="1592"/>
                      <a:pt x="2417763" y="357192"/>
                      <a:pt x="2724150" y="457205"/>
                    </a:cubicBezTo>
                    <a:cubicBezTo>
                      <a:pt x="3030538" y="557217"/>
                      <a:pt x="3467894" y="578648"/>
                      <a:pt x="3905250" y="600080"/>
                    </a:cubicBezTo>
                  </a:path>
                </a:pathLst>
              </a:custGeom>
              <a:solidFill>
                <a:srgbClr val="C00000"/>
              </a:solidFill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8659715" y="3612857"/>
                <a:ext cx="2282519" cy="1030676"/>
                <a:chOff x="8659715" y="3612857"/>
                <a:chExt cx="2282519" cy="1030676"/>
              </a:xfrm>
            </p:grpSpPr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9536549" y="3612857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9438719" y="3976664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9438719" y="4307903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9861508" y="4318574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9814558" y="3970100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41" name="橢圓 40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9080445" y="4311085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8659715" y="4311087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10244137" y="4284223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10617275" y="4307903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6729360" y="2367553"/>
                <a:ext cx="2632948" cy="1124088"/>
                <a:chOff x="6729360" y="2367553"/>
                <a:chExt cx="2632948" cy="1124088"/>
              </a:xfrm>
            </p:grpSpPr>
            <p:sp>
              <p:nvSpPr>
                <p:cNvPr id="27" name="向下箭號 26"/>
                <p:cNvSpPr/>
                <p:nvPr/>
              </p:nvSpPr>
              <p:spPr>
                <a:xfrm rot="18098559">
                  <a:off x="7649247" y="1447666"/>
                  <a:ext cx="793174" cy="263294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8575612" y="2985041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A582A57E-243C-4163-8792-2F3EBD408758}"/>
                    </a:ext>
                  </a:extLst>
                </p:cNvPr>
                <p:cNvSpPr/>
                <p:nvPr/>
              </p:nvSpPr>
              <p:spPr>
                <a:xfrm>
                  <a:off x="8900571" y="3166682"/>
                  <a:ext cx="324959" cy="3249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+</a:t>
                  </a:r>
                  <a:endParaRPr lang="zh-TW" altLang="en-US" dirty="0"/>
                </a:p>
              </p:txBody>
            </p:sp>
          </p:grpSp>
        </p:grpSp>
      </p:grpSp>
      <p:sp>
        <p:nvSpPr>
          <p:cNvPr id="102" name="Google Shape;102;p3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zh-TW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示意圖</a:t>
            </a:r>
            <a:r>
              <a:rPr lang="en-US" altLang="zh-TW" sz="5400" dirty="0">
                <a:solidFill>
                  <a:srgbClr val="FFFFFF"/>
                </a:solidFill>
              </a:rPr>
              <a:t>(</a:t>
            </a:r>
            <a:r>
              <a:rPr lang="zh-TW" altLang="en-US" sz="5400" dirty="0">
                <a:solidFill>
                  <a:srgbClr val="FFFFFF"/>
                </a:solidFill>
              </a:rPr>
              <a:t>俯瞰圖</a:t>
            </a:r>
            <a:r>
              <a:rPr lang="en-US" altLang="zh-TW" sz="54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cxnSp>
        <p:nvCxnSpPr>
          <p:cNvPr id="104" name="Google Shape;104;p3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箭號: 向右 1">
            <a:extLst>
              <a:ext uri="{FF2B5EF4-FFF2-40B4-BE49-F238E27FC236}">
                <a16:creationId xmlns:a16="http://schemas.microsoft.com/office/drawing/2014/main" id="{445D0F29-B3A3-4668-9293-D235166B9B70}"/>
              </a:ext>
            </a:extLst>
          </p:cNvPr>
          <p:cNvSpPr/>
          <p:nvPr/>
        </p:nvSpPr>
        <p:spPr>
          <a:xfrm rot="2722022">
            <a:off x="9196791" y="3425654"/>
            <a:ext cx="475258" cy="553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1">
            <a:extLst>
              <a:ext uri="{FF2B5EF4-FFF2-40B4-BE49-F238E27FC236}">
                <a16:creationId xmlns:a16="http://schemas.microsoft.com/office/drawing/2014/main" id="{445D0F29-B3A3-4668-9293-D235166B9B70}"/>
              </a:ext>
            </a:extLst>
          </p:cNvPr>
          <p:cNvSpPr/>
          <p:nvPr/>
        </p:nvSpPr>
        <p:spPr>
          <a:xfrm rot="2411388">
            <a:off x="9114069" y="3499852"/>
            <a:ext cx="463791" cy="460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右 1">
            <a:extLst>
              <a:ext uri="{FF2B5EF4-FFF2-40B4-BE49-F238E27FC236}">
                <a16:creationId xmlns:a16="http://schemas.microsoft.com/office/drawing/2014/main" id="{445D0F29-B3A3-4668-9293-D235166B9B70}"/>
              </a:ext>
            </a:extLst>
          </p:cNvPr>
          <p:cNvSpPr/>
          <p:nvPr/>
        </p:nvSpPr>
        <p:spPr>
          <a:xfrm rot="1658340">
            <a:off x="9045765" y="3594106"/>
            <a:ext cx="503317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770730" y="2906182"/>
            <a:ext cx="10232136" cy="2887589"/>
            <a:chOff x="770730" y="2906182"/>
            <a:chExt cx="10232136" cy="2887589"/>
          </a:xfrm>
        </p:grpSpPr>
        <p:grpSp>
          <p:nvGrpSpPr>
            <p:cNvPr id="15" name="群組 14"/>
            <p:cNvGrpSpPr/>
            <p:nvPr/>
          </p:nvGrpSpPr>
          <p:grpSpPr>
            <a:xfrm>
              <a:off x="770730" y="2906182"/>
              <a:ext cx="10232136" cy="2887589"/>
              <a:chOff x="-3396323" y="2971201"/>
              <a:chExt cx="10232136" cy="2887589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C719B726-BC56-4480-B00A-19A6BC073563}"/>
                  </a:ext>
                </a:extLst>
              </p:cNvPr>
              <p:cNvSpPr/>
              <p:nvPr/>
            </p:nvSpPr>
            <p:spPr>
              <a:xfrm>
                <a:off x="582208" y="3125090"/>
                <a:ext cx="2346037" cy="234603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22B420E-A4BB-41CA-9FD1-E4174756F806}"/>
                  </a:ext>
                </a:extLst>
              </p:cNvPr>
              <p:cNvSpPr/>
              <p:nvPr/>
            </p:nvSpPr>
            <p:spPr>
              <a:xfrm rot="20762358">
                <a:off x="3355002" y="4428785"/>
                <a:ext cx="2854036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E4C1947-3BF2-407A-B645-B492C5B74DBD}"/>
                  </a:ext>
                </a:extLst>
              </p:cNvPr>
              <p:cNvSpPr/>
              <p:nvPr/>
            </p:nvSpPr>
            <p:spPr>
              <a:xfrm rot="20579308">
                <a:off x="-3062176" y="3789879"/>
                <a:ext cx="3168073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D81E2A7-BAF7-44F8-A9C9-6BC8853A7771}"/>
                  </a:ext>
                </a:extLst>
              </p:cNvPr>
              <p:cNvSpPr txBox="1"/>
              <p:nvPr/>
            </p:nvSpPr>
            <p:spPr>
              <a:xfrm>
                <a:off x="0" y="2971201"/>
                <a:ext cx="1509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/>
                  <a:t>接地電刷片</a:t>
                </a: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C0DFC66-3D48-45F3-A396-60D199B59E83}"/>
                  </a:ext>
                </a:extLst>
              </p:cNvPr>
              <p:cNvSpPr txBox="1"/>
              <p:nvPr/>
            </p:nvSpPr>
            <p:spPr>
              <a:xfrm>
                <a:off x="5567218" y="3767779"/>
                <a:ext cx="1057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/>
                  <a:t>靜電棒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ED8B526-2D92-4A86-917B-B6CD37BED30A}"/>
                  </a:ext>
                </a:extLst>
              </p:cNvPr>
              <p:cNvSpPr txBox="1"/>
              <p:nvPr/>
            </p:nvSpPr>
            <p:spPr>
              <a:xfrm>
                <a:off x="1413481" y="5489458"/>
                <a:ext cx="1385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/>
                  <a:t>旋轉杯</a:t>
                </a:r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09FAFC1E-E4E8-4C9F-A784-D58CDD961AD2}"/>
                  </a:ext>
                </a:extLst>
              </p:cNvPr>
              <p:cNvSpPr/>
              <p:nvPr/>
            </p:nvSpPr>
            <p:spPr>
              <a:xfrm>
                <a:off x="4457061" y="4433173"/>
                <a:ext cx="324959" cy="3249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A582A57E-243C-4163-8792-2F3EBD408758}"/>
                  </a:ext>
                </a:extLst>
              </p:cNvPr>
              <p:cNvSpPr/>
              <p:nvPr/>
            </p:nvSpPr>
            <p:spPr>
              <a:xfrm>
                <a:off x="3732974" y="4593739"/>
                <a:ext cx="324959" cy="3249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E7B9AF91-CD98-4738-924A-69AB6EFBD7A1}"/>
                  </a:ext>
                </a:extLst>
              </p:cNvPr>
              <p:cNvSpPr/>
              <p:nvPr/>
            </p:nvSpPr>
            <p:spPr>
              <a:xfrm>
                <a:off x="3349045" y="4688441"/>
                <a:ext cx="324959" cy="3249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27F490F9-CB1E-48D3-8E9D-89A823A40129}"/>
                  </a:ext>
                </a:extLst>
              </p:cNvPr>
              <p:cNvSpPr/>
              <p:nvPr/>
            </p:nvSpPr>
            <p:spPr>
              <a:xfrm>
                <a:off x="4782020" y="4388964"/>
                <a:ext cx="324959" cy="3249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003581C8-7A7A-4B6B-86FF-A7685AC17D75}"/>
                  </a:ext>
                </a:extLst>
              </p:cNvPr>
              <p:cNvSpPr/>
              <p:nvPr/>
            </p:nvSpPr>
            <p:spPr>
              <a:xfrm>
                <a:off x="4080068" y="4537089"/>
                <a:ext cx="324959" cy="3249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E7B9AF91-CD98-4738-924A-69AB6EFBD7A1}"/>
                  </a:ext>
                </a:extLst>
              </p:cNvPr>
              <p:cNvSpPr/>
              <p:nvPr/>
            </p:nvSpPr>
            <p:spPr>
              <a:xfrm>
                <a:off x="2636455" y="4630819"/>
                <a:ext cx="324959" cy="3249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E7B9AF91-CD98-4738-924A-69AB6EFBD7A1}"/>
                  </a:ext>
                </a:extLst>
              </p:cNvPr>
              <p:cNvSpPr/>
              <p:nvPr/>
            </p:nvSpPr>
            <p:spPr>
              <a:xfrm>
                <a:off x="2295617" y="5028592"/>
                <a:ext cx="324959" cy="3249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cxnSp>
            <p:nvCxnSpPr>
              <p:cNvPr id="3" name="直線接點 2"/>
              <p:cNvCxnSpPr/>
              <p:nvPr/>
            </p:nvCxnSpPr>
            <p:spPr>
              <a:xfrm>
                <a:off x="-3396323" y="4298109"/>
                <a:ext cx="10232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/>
            <p:cNvSpPr txBox="1"/>
            <p:nvPr/>
          </p:nvSpPr>
          <p:spPr>
            <a:xfrm>
              <a:off x="7516098" y="5008342"/>
              <a:ext cx="972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/>
                <a:t>^</a:t>
              </a:r>
            </a:p>
            <a:p>
              <a:r>
                <a:rPr lang="zh-TW" altLang="en-US" sz="1800" dirty="0"/>
                <a:t>尖端</a:t>
              </a:r>
            </a:p>
          </p:txBody>
        </p:sp>
      </p:grpSp>
      <p:sp>
        <p:nvSpPr>
          <p:cNvPr id="57" name="箭號: 向右 24">
            <a:extLst>
              <a:ext uri="{FF2B5EF4-FFF2-40B4-BE49-F238E27FC236}">
                <a16:creationId xmlns:a16="http://schemas.microsoft.com/office/drawing/2014/main" id="{B7B21951-52CC-4518-98C1-435A0EC12B7A}"/>
              </a:ext>
            </a:extLst>
          </p:cNvPr>
          <p:cNvSpPr/>
          <p:nvPr/>
        </p:nvSpPr>
        <p:spPr>
          <a:xfrm rot="9735107">
            <a:off x="2546837" y="5220721"/>
            <a:ext cx="1066034" cy="831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7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83E-6 -1.11111E-6 L -0.31975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7;p6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e37454d23_1_0"/>
          <p:cNvSpPr txBox="1">
            <a:spLocks noGrp="1"/>
          </p:cNvSpPr>
          <p:nvPr>
            <p:ph type="title"/>
          </p:nvPr>
        </p:nvSpPr>
        <p:spPr>
          <a:xfrm>
            <a:off x="1450450" y="2511977"/>
            <a:ext cx="1563094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</a:rPr>
              <a:t>結論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8" name="Google Shape;178;g5e37454d23_1_0"/>
          <p:cNvSpPr txBox="1">
            <a:spLocks noGrp="1"/>
          </p:cNvSpPr>
          <p:nvPr>
            <p:ph type="body" idx="1"/>
          </p:nvPr>
        </p:nvSpPr>
        <p:spPr>
          <a:xfrm>
            <a:off x="5537421" y="1253400"/>
            <a:ext cx="6437243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altLang="en-US" sz="3200" dirty="0"/>
              <a:t>若欲提升轉速，可以</a:t>
            </a:r>
            <a:r>
              <a:rPr lang="en-US" altLang="zh-TW" sz="3200" dirty="0"/>
              <a:t>:</a:t>
            </a:r>
          </a:p>
          <a:p>
            <a:pPr indent="-457200"/>
            <a:r>
              <a:rPr lang="zh-TW" altLang="en-US" sz="3200" b="1" dirty="0"/>
              <a:t>接上接地</a:t>
            </a:r>
            <a:endParaRPr lang="en-US" altLang="zh-TW" sz="3200" b="1" dirty="0"/>
          </a:p>
          <a:p>
            <a:pPr indent="-457200"/>
            <a:r>
              <a:rPr lang="zh-TW" altLang="en-US" sz="3200" b="1" dirty="0"/>
              <a:t>使用易帶靜電荷的膠帶</a:t>
            </a:r>
            <a:r>
              <a:rPr lang="en-US" altLang="zh-TW" sz="3200" b="1" dirty="0"/>
              <a:t>(</a:t>
            </a:r>
            <a:r>
              <a:rPr lang="zh-TW" altLang="en-US" sz="3200" b="1" dirty="0"/>
              <a:t>晶晶膠帶為例</a:t>
            </a:r>
            <a:r>
              <a:rPr lang="en-US" altLang="zh-TW" sz="3200" b="1" dirty="0"/>
              <a:t>)</a:t>
            </a:r>
          </a:p>
          <a:p>
            <a:pPr indent="-457200"/>
            <a:r>
              <a:rPr lang="zh-TW" altLang="en-US" sz="3200" b="1" dirty="0"/>
              <a:t>膠帶貼滿約</a:t>
            </a:r>
            <a:r>
              <a:rPr lang="en-US" altLang="zh-TW" sz="3200" b="1" dirty="0"/>
              <a:t>50%</a:t>
            </a:r>
            <a:r>
              <a:rPr lang="zh-TW" altLang="en-US" sz="3200" b="1" dirty="0"/>
              <a:t>的旋轉杯表面</a:t>
            </a:r>
            <a:endParaRPr lang="en-US" altLang="zh-TW" sz="3200" b="1" dirty="0"/>
          </a:p>
          <a:p>
            <a:pPr indent="-457200"/>
            <a:r>
              <a:rPr lang="zh-TW" altLang="en-US" sz="3200" b="1" dirty="0"/>
              <a:t>刷片朝向旋轉杯切線方向</a:t>
            </a:r>
            <a:endParaRPr lang="en-US" altLang="zh-TW" sz="3200" b="1" dirty="0"/>
          </a:p>
          <a:p>
            <a:pPr indent="-457200"/>
            <a:r>
              <a:rPr lang="zh-TW" altLang="en-US" sz="3200" b="1" dirty="0"/>
              <a:t>刷片增加尖端數量</a:t>
            </a:r>
            <a:r>
              <a:rPr lang="en-US" altLang="zh-TW" sz="3200" b="1" dirty="0"/>
              <a:t>(</a:t>
            </a:r>
            <a:r>
              <a:rPr lang="zh-TW" altLang="en-US" sz="3200" b="1" dirty="0"/>
              <a:t>提高曲率</a:t>
            </a:r>
            <a:r>
              <a:rPr lang="en-US" altLang="zh-TW" sz="3200" b="1" dirty="0"/>
              <a:t>)</a:t>
            </a:r>
          </a:p>
          <a:p>
            <a:pPr indent="-457200"/>
            <a:endParaRPr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7;p6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e37454d23_1_0"/>
          <p:cNvSpPr txBox="1">
            <a:spLocks noGrp="1"/>
          </p:cNvSpPr>
          <p:nvPr>
            <p:ph type="title"/>
          </p:nvPr>
        </p:nvSpPr>
        <p:spPr>
          <a:xfrm>
            <a:off x="1024320" y="2618511"/>
            <a:ext cx="2890731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/>
                </a:solidFill>
              </a:rPr>
              <a:t>參考資料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8" name="Google Shape;178;g5e37454d23_1_0"/>
          <p:cNvSpPr txBox="1">
            <a:spLocks noGrp="1"/>
          </p:cNvSpPr>
          <p:nvPr>
            <p:ph type="body" idx="1"/>
          </p:nvPr>
        </p:nvSpPr>
        <p:spPr>
          <a:xfrm>
            <a:off x="5459772" y="1253400"/>
            <a:ext cx="6604557" cy="40732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1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https://www.youtube.com/watch?v=ksp_O_1WmvA</a:t>
            </a:r>
            <a:endParaRPr lang="en-US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TW" altLang="en-US" sz="2100" dirty="0"/>
              <a:t>      </a:t>
            </a:r>
            <a:r>
              <a:rPr lang="en-US" altLang="zh-TW" sz="2100" dirty="0"/>
              <a:t>(How to Make a Corona Motor)</a:t>
            </a:r>
            <a:endParaRPr lang="en-US" sz="2100" dirty="0"/>
          </a:p>
          <a:p>
            <a:pPr indent="-457200"/>
            <a:r>
              <a:rPr lang="en-US" altLang="zh-TW" sz="21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http://highscope.ch.ntu.edu.tw/wordpress/?p=2779</a:t>
            </a:r>
            <a:endParaRPr lang="en-US" altLang="zh-TW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TW" altLang="en-US" sz="2100" dirty="0"/>
              <a:t>      </a:t>
            </a:r>
            <a:r>
              <a:rPr lang="en-US" altLang="zh-TW" sz="2100" dirty="0"/>
              <a:t>(</a:t>
            </a:r>
            <a:r>
              <a:rPr lang="zh-TW" altLang="en-US" sz="2100" dirty="0"/>
              <a:t>科學</a:t>
            </a:r>
            <a:r>
              <a:rPr lang="en-US" altLang="zh-TW" sz="2100" dirty="0"/>
              <a:t>ONLINE</a:t>
            </a:r>
            <a:r>
              <a:rPr lang="zh-TW" altLang="en-US" sz="2100" dirty="0"/>
              <a:t> 尖端放電</a:t>
            </a:r>
            <a:r>
              <a:rPr lang="en-US" altLang="zh-TW" sz="2100" dirty="0"/>
              <a:t>)</a:t>
            </a:r>
          </a:p>
          <a:p>
            <a:pPr indent="-457200"/>
            <a:r>
              <a:rPr lang="en-US" altLang="zh-TW" sz="21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http://www.phy.ntnu.edu.tw/demolab/phpBB/viewtopic.php?topic=15802</a:t>
            </a:r>
            <a:endParaRPr lang="en-US" altLang="zh-TW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TW" altLang="en-US" sz="2100" dirty="0"/>
              <a:t>       </a:t>
            </a:r>
            <a:r>
              <a:rPr lang="en-US" altLang="zh-TW" sz="2100" dirty="0"/>
              <a:t>(</a:t>
            </a:r>
            <a:r>
              <a:rPr lang="zh-TW" altLang="en-US" sz="2100" dirty="0"/>
              <a:t>國立台灣師範大學物理系 物理教學示範實驗教室</a:t>
            </a:r>
            <a:r>
              <a:rPr lang="en-US" altLang="zh-TW" sz="2100" dirty="0"/>
              <a:t>)</a:t>
            </a:r>
          </a:p>
          <a:p>
            <a:pPr indent="-457200"/>
            <a:r>
              <a:rPr lang="en-US" altLang="zh-TW" sz="2100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http://scigame.ntcu.edu.tw/electric/electric-033.html</a:t>
            </a:r>
            <a:endParaRPr lang="en-US" altLang="zh-TW" sz="21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TW" altLang="en-US" sz="2100" dirty="0"/>
              <a:t>       </a:t>
            </a:r>
            <a:r>
              <a:rPr lang="en-US" altLang="zh-TW" sz="2100" dirty="0"/>
              <a:t>(</a:t>
            </a:r>
            <a:r>
              <a:rPr lang="zh-TW" altLang="en-US" sz="2100" dirty="0"/>
              <a:t>國立台中教育大學 </a:t>
            </a:r>
            <a:r>
              <a:rPr lang="en-US" altLang="zh-TW" sz="2100" dirty="0"/>
              <a:t>NTCU)</a:t>
            </a:r>
          </a:p>
          <a:p>
            <a:pPr indent="-457200"/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12421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thank youãçåçæå°çµæ">
            <a:extLst>
              <a:ext uri="{FF2B5EF4-FFF2-40B4-BE49-F238E27FC236}">
                <a16:creationId xmlns:a16="http://schemas.microsoft.com/office/drawing/2014/main" id="{4725512D-1947-479B-B772-FE3EB246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26" y="681037"/>
            <a:ext cx="7081948" cy="50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0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zh-TW" altLang="en-US" dirty="0">
                <a:solidFill>
                  <a:schemeClr val="bg1"/>
                </a:solidFill>
              </a:rPr>
              <a:t>何謂尖端放電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zh-TW" altLang="en-US" dirty="0"/>
              <a:t>靜電棒產生正電荷</a:t>
            </a:r>
            <a:r>
              <a:rPr lang="en-US" altLang="zh-TW" dirty="0"/>
              <a:t>&gt;&gt;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zh-TW" altLang="en-US" dirty="0"/>
              <a:t>電荷傳至靜電棒上的電刷片</a:t>
            </a:r>
            <a:r>
              <a:rPr lang="en-US" altLang="zh-TW" dirty="0"/>
              <a:t>&gt;&gt;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zh-TW" altLang="en-US" dirty="0"/>
              <a:t>鋁箔片尖端電場強度強</a:t>
            </a:r>
            <a:r>
              <a:rPr lang="en-US" altLang="zh-TW" dirty="0"/>
              <a:t>&gt;&gt;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zh-TW" altLang="en-US" dirty="0"/>
              <a:t>空氣游離</a:t>
            </a:r>
            <a:r>
              <a:rPr lang="en-US" altLang="zh-TW" dirty="0"/>
              <a:t>&gt;&gt;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zh-TW" altLang="en-US" dirty="0"/>
              <a:t>正電荷被丟出</a:t>
            </a:r>
            <a:r>
              <a:rPr lang="en-US" altLang="zh-TW" dirty="0"/>
              <a:t>&gt;&gt;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zh-TW" altLang="en-US" dirty="0"/>
              <a:t>尖端放電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839325" y="1155150"/>
            <a:ext cx="3469800" cy="1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1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zh-TW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示意圖</a:t>
            </a:r>
            <a:r>
              <a:rPr lang="en-US" altLang="zh-TW" sz="5400" dirty="0">
                <a:solidFill>
                  <a:srgbClr val="FFFFFF"/>
                </a:solidFill>
              </a:rPr>
              <a:t>(</a:t>
            </a:r>
            <a:r>
              <a:rPr lang="zh-TW" altLang="en-US" sz="5400" dirty="0">
                <a:solidFill>
                  <a:srgbClr val="FFFFFF"/>
                </a:solidFill>
              </a:rPr>
              <a:t>俯瞰圖</a:t>
            </a:r>
            <a:r>
              <a:rPr lang="en-US" altLang="zh-TW" sz="54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cxnSp>
        <p:nvCxnSpPr>
          <p:cNvPr id="104" name="Google Shape;104;p3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C719B726-BC56-4480-B00A-19A6BC073563}"/>
              </a:ext>
            </a:extLst>
          </p:cNvPr>
          <p:cNvSpPr/>
          <p:nvPr/>
        </p:nvSpPr>
        <p:spPr>
          <a:xfrm>
            <a:off x="4959927" y="3288145"/>
            <a:ext cx="2346037" cy="23460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2B420E-A4BB-41CA-9FD1-E4174756F806}"/>
              </a:ext>
            </a:extLst>
          </p:cNvPr>
          <p:cNvSpPr/>
          <p:nvPr/>
        </p:nvSpPr>
        <p:spPr>
          <a:xfrm rot="20762358">
            <a:off x="7850909" y="4234873"/>
            <a:ext cx="2854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4C1947-3BF2-407A-B645-B492C5B74DBD}"/>
              </a:ext>
            </a:extLst>
          </p:cNvPr>
          <p:cNvSpPr/>
          <p:nvPr/>
        </p:nvSpPr>
        <p:spPr>
          <a:xfrm rot="20579308">
            <a:off x="1246909" y="4234873"/>
            <a:ext cx="316807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81E2A7-BAF7-44F8-A9C9-6BC8853A7771}"/>
              </a:ext>
            </a:extLst>
          </p:cNvPr>
          <p:cNvSpPr txBox="1"/>
          <p:nvPr/>
        </p:nvSpPr>
        <p:spPr>
          <a:xfrm>
            <a:off x="1271630" y="4048719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接地電刷片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0DFC66-3D48-45F3-A396-60D199B59E83}"/>
              </a:ext>
            </a:extLst>
          </p:cNvPr>
          <p:cNvSpPr txBox="1"/>
          <p:nvPr/>
        </p:nvSpPr>
        <p:spPr>
          <a:xfrm>
            <a:off x="9982200" y="3429000"/>
            <a:ext cx="10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靜電棒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D8B526-2D92-4A86-917B-B6CD37BED30A}"/>
              </a:ext>
            </a:extLst>
          </p:cNvPr>
          <p:cNvSpPr txBox="1"/>
          <p:nvPr/>
        </p:nvSpPr>
        <p:spPr>
          <a:xfrm>
            <a:off x="5791200" y="5652513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9FAFC1E-E4E8-4C9F-A784-D58CDD961AD2}"/>
              </a:ext>
            </a:extLst>
          </p:cNvPr>
          <p:cNvSpPr/>
          <p:nvPr/>
        </p:nvSpPr>
        <p:spPr>
          <a:xfrm>
            <a:off x="8481602" y="4394583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582A57E-243C-4163-8792-2F3EBD408758}"/>
              </a:ext>
            </a:extLst>
          </p:cNvPr>
          <p:cNvSpPr/>
          <p:nvPr/>
        </p:nvSpPr>
        <p:spPr>
          <a:xfrm>
            <a:off x="8058366" y="4493580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7841844" y="450777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7F490F9-CB1E-48D3-8E9D-89A823A40129}"/>
              </a:ext>
            </a:extLst>
          </p:cNvPr>
          <p:cNvSpPr/>
          <p:nvPr/>
        </p:nvSpPr>
        <p:spPr>
          <a:xfrm>
            <a:off x="8102601" y="429322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3581C8-7A7A-4B6B-86FF-A7685AC17D75}"/>
              </a:ext>
            </a:extLst>
          </p:cNvPr>
          <p:cNvSpPr/>
          <p:nvPr/>
        </p:nvSpPr>
        <p:spPr>
          <a:xfrm>
            <a:off x="8279485" y="440475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165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zh-TW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示意圖</a:t>
            </a:r>
            <a:r>
              <a:rPr lang="en-US" altLang="zh-TW" sz="5400" dirty="0">
                <a:solidFill>
                  <a:srgbClr val="FFFFFF"/>
                </a:solidFill>
              </a:rPr>
              <a:t>(</a:t>
            </a:r>
            <a:r>
              <a:rPr lang="zh-TW" altLang="en-US" sz="5400" dirty="0">
                <a:solidFill>
                  <a:srgbClr val="FFFFFF"/>
                </a:solidFill>
              </a:rPr>
              <a:t>俯瞰圖</a:t>
            </a:r>
            <a:r>
              <a:rPr lang="en-US" altLang="zh-TW" sz="54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cxnSp>
        <p:nvCxnSpPr>
          <p:cNvPr id="104" name="Google Shape;104;p3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C719B726-BC56-4480-B00A-19A6BC073563}"/>
              </a:ext>
            </a:extLst>
          </p:cNvPr>
          <p:cNvSpPr/>
          <p:nvPr/>
        </p:nvSpPr>
        <p:spPr>
          <a:xfrm>
            <a:off x="4959927" y="3288145"/>
            <a:ext cx="2346037" cy="23460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2B420E-A4BB-41CA-9FD1-E4174756F806}"/>
              </a:ext>
            </a:extLst>
          </p:cNvPr>
          <p:cNvSpPr/>
          <p:nvPr/>
        </p:nvSpPr>
        <p:spPr>
          <a:xfrm rot="20762358">
            <a:off x="7850909" y="4234873"/>
            <a:ext cx="2854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4C1947-3BF2-407A-B645-B492C5B74DBD}"/>
              </a:ext>
            </a:extLst>
          </p:cNvPr>
          <p:cNvSpPr/>
          <p:nvPr/>
        </p:nvSpPr>
        <p:spPr>
          <a:xfrm rot="20579308">
            <a:off x="1246909" y="4234873"/>
            <a:ext cx="316807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81E2A7-BAF7-44F8-A9C9-6BC8853A7771}"/>
              </a:ext>
            </a:extLst>
          </p:cNvPr>
          <p:cNvSpPr txBox="1"/>
          <p:nvPr/>
        </p:nvSpPr>
        <p:spPr>
          <a:xfrm>
            <a:off x="1271630" y="3943529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接地電刷片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0DFC66-3D48-45F3-A396-60D199B59E83}"/>
              </a:ext>
            </a:extLst>
          </p:cNvPr>
          <p:cNvSpPr txBox="1"/>
          <p:nvPr/>
        </p:nvSpPr>
        <p:spPr>
          <a:xfrm>
            <a:off x="9982200" y="3436937"/>
            <a:ext cx="10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靜電棒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D8B526-2D92-4A86-917B-B6CD37BED30A}"/>
              </a:ext>
            </a:extLst>
          </p:cNvPr>
          <p:cNvSpPr txBox="1"/>
          <p:nvPr/>
        </p:nvSpPr>
        <p:spPr>
          <a:xfrm>
            <a:off x="5791200" y="5652513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9FAFC1E-E4E8-4C9F-A784-D58CDD961AD2}"/>
              </a:ext>
            </a:extLst>
          </p:cNvPr>
          <p:cNvSpPr/>
          <p:nvPr/>
        </p:nvSpPr>
        <p:spPr>
          <a:xfrm>
            <a:off x="7992448" y="4510021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582A57E-243C-4163-8792-2F3EBD408758}"/>
              </a:ext>
            </a:extLst>
          </p:cNvPr>
          <p:cNvSpPr/>
          <p:nvPr/>
        </p:nvSpPr>
        <p:spPr>
          <a:xfrm>
            <a:off x="8257319" y="4423886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7812058" y="464331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7F490F9-CB1E-48D3-8E9D-89A823A40129}"/>
              </a:ext>
            </a:extLst>
          </p:cNvPr>
          <p:cNvSpPr/>
          <p:nvPr/>
        </p:nvSpPr>
        <p:spPr>
          <a:xfrm>
            <a:off x="8102601" y="429322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3581C8-7A7A-4B6B-86FF-A7685AC17D75}"/>
              </a:ext>
            </a:extLst>
          </p:cNvPr>
          <p:cNvSpPr/>
          <p:nvPr/>
        </p:nvSpPr>
        <p:spPr>
          <a:xfrm>
            <a:off x="7889417" y="448083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46073D9-1434-4581-9390-CF88B5BC9878}"/>
              </a:ext>
            </a:extLst>
          </p:cNvPr>
          <p:cNvSpPr/>
          <p:nvPr/>
        </p:nvSpPr>
        <p:spPr>
          <a:xfrm>
            <a:off x="6851695" y="5086983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8A9C782-4768-4AD0-BEE4-65CB9002CB00}"/>
              </a:ext>
            </a:extLst>
          </p:cNvPr>
          <p:cNvSpPr/>
          <p:nvPr/>
        </p:nvSpPr>
        <p:spPr>
          <a:xfrm>
            <a:off x="6404383" y="5309223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445D0F29-B3A3-4668-9293-D235166B9B70}"/>
              </a:ext>
            </a:extLst>
          </p:cNvPr>
          <p:cNvSpPr/>
          <p:nvPr/>
        </p:nvSpPr>
        <p:spPr>
          <a:xfrm rot="9735107">
            <a:off x="7003013" y="5409635"/>
            <a:ext cx="1066034" cy="831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0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zh-TW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示意圖</a:t>
            </a:r>
            <a:r>
              <a:rPr lang="en-US" altLang="zh-TW" sz="5400" dirty="0">
                <a:solidFill>
                  <a:srgbClr val="FFFFFF"/>
                </a:solidFill>
              </a:rPr>
              <a:t>(</a:t>
            </a:r>
            <a:r>
              <a:rPr lang="zh-TW" altLang="en-US" sz="5400" dirty="0">
                <a:solidFill>
                  <a:srgbClr val="FFFFFF"/>
                </a:solidFill>
              </a:rPr>
              <a:t>俯瞰圖</a:t>
            </a:r>
            <a:r>
              <a:rPr lang="en-US" altLang="zh-TW" sz="54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cxnSp>
        <p:nvCxnSpPr>
          <p:cNvPr id="104" name="Google Shape;104;p3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C719B726-BC56-4480-B00A-19A6BC073563}"/>
              </a:ext>
            </a:extLst>
          </p:cNvPr>
          <p:cNvSpPr/>
          <p:nvPr/>
        </p:nvSpPr>
        <p:spPr>
          <a:xfrm>
            <a:off x="4959927" y="3288145"/>
            <a:ext cx="2346037" cy="23460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2B420E-A4BB-41CA-9FD1-E4174756F806}"/>
              </a:ext>
            </a:extLst>
          </p:cNvPr>
          <p:cNvSpPr/>
          <p:nvPr/>
        </p:nvSpPr>
        <p:spPr>
          <a:xfrm rot="20762358">
            <a:off x="7850909" y="4234873"/>
            <a:ext cx="2854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4C1947-3BF2-407A-B645-B492C5B74DBD}"/>
              </a:ext>
            </a:extLst>
          </p:cNvPr>
          <p:cNvSpPr/>
          <p:nvPr/>
        </p:nvSpPr>
        <p:spPr>
          <a:xfrm rot="20579308">
            <a:off x="1246909" y="4234873"/>
            <a:ext cx="316807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81E2A7-BAF7-44F8-A9C9-6BC8853A7771}"/>
              </a:ext>
            </a:extLst>
          </p:cNvPr>
          <p:cNvSpPr txBox="1"/>
          <p:nvPr/>
        </p:nvSpPr>
        <p:spPr>
          <a:xfrm>
            <a:off x="1258582" y="3960829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接地電刷片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0DFC66-3D48-45F3-A396-60D199B59E83}"/>
              </a:ext>
            </a:extLst>
          </p:cNvPr>
          <p:cNvSpPr txBox="1"/>
          <p:nvPr/>
        </p:nvSpPr>
        <p:spPr>
          <a:xfrm>
            <a:off x="9982200" y="3498492"/>
            <a:ext cx="10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靜電棒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D8B526-2D92-4A86-917B-B6CD37BED30A}"/>
              </a:ext>
            </a:extLst>
          </p:cNvPr>
          <p:cNvSpPr txBox="1"/>
          <p:nvPr/>
        </p:nvSpPr>
        <p:spPr>
          <a:xfrm>
            <a:off x="5791200" y="5749669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9FAFC1E-E4E8-4C9F-A784-D58CDD961AD2}"/>
              </a:ext>
            </a:extLst>
          </p:cNvPr>
          <p:cNvSpPr/>
          <p:nvPr/>
        </p:nvSpPr>
        <p:spPr>
          <a:xfrm>
            <a:off x="7797119" y="4173814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582A57E-243C-4163-8792-2F3EBD408758}"/>
              </a:ext>
            </a:extLst>
          </p:cNvPr>
          <p:cNvSpPr/>
          <p:nvPr/>
        </p:nvSpPr>
        <p:spPr>
          <a:xfrm>
            <a:off x="8347768" y="4215075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7812058" y="464331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7F490F9-CB1E-48D3-8E9D-89A823A40129}"/>
              </a:ext>
            </a:extLst>
          </p:cNvPr>
          <p:cNvSpPr/>
          <p:nvPr/>
        </p:nvSpPr>
        <p:spPr>
          <a:xfrm>
            <a:off x="8102601" y="429322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3581C8-7A7A-4B6B-86FF-A7685AC17D75}"/>
              </a:ext>
            </a:extLst>
          </p:cNvPr>
          <p:cNvSpPr/>
          <p:nvPr/>
        </p:nvSpPr>
        <p:spPr>
          <a:xfrm>
            <a:off x="8220845" y="4593567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46073D9-1434-4581-9390-CF88B5BC9878}"/>
              </a:ext>
            </a:extLst>
          </p:cNvPr>
          <p:cNvSpPr/>
          <p:nvPr/>
        </p:nvSpPr>
        <p:spPr>
          <a:xfrm>
            <a:off x="4765668" y="4363344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7B057E8-521F-463D-9BEA-E1A85708E2BD}"/>
              </a:ext>
            </a:extLst>
          </p:cNvPr>
          <p:cNvSpPr/>
          <p:nvPr/>
        </p:nvSpPr>
        <p:spPr>
          <a:xfrm>
            <a:off x="4914828" y="5053571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860292F-720D-4BCE-BFA5-80207826D9B7}"/>
              </a:ext>
            </a:extLst>
          </p:cNvPr>
          <p:cNvSpPr/>
          <p:nvPr/>
        </p:nvSpPr>
        <p:spPr>
          <a:xfrm>
            <a:off x="5534408" y="544262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5DFAE43-7806-4CDA-9A20-0E3515E5CFDF}"/>
              </a:ext>
            </a:extLst>
          </p:cNvPr>
          <p:cNvSpPr/>
          <p:nvPr/>
        </p:nvSpPr>
        <p:spPr>
          <a:xfrm>
            <a:off x="6483927" y="538141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D6D629E-FF39-475A-9000-DA0F7F2FA992}"/>
              </a:ext>
            </a:extLst>
          </p:cNvPr>
          <p:cNvSpPr/>
          <p:nvPr/>
        </p:nvSpPr>
        <p:spPr>
          <a:xfrm>
            <a:off x="7076009" y="4808685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B7B21951-52CC-4518-98C1-435A0EC12B7A}"/>
              </a:ext>
            </a:extLst>
          </p:cNvPr>
          <p:cNvSpPr/>
          <p:nvPr/>
        </p:nvSpPr>
        <p:spPr>
          <a:xfrm rot="9735107">
            <a:off x="7003013" y="5409635"/>
            <a:ext cx="1066034" cy="831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64BB8E7-C8EE-4374-8A58-7B3AAC69479C}"/>
              </a:ext>
            </a:extLst>
          </p:cNvPr>
          <p:cNvSpPr/>
          <p:nvPr/>
        </p:nvSpPr>
        <p:spPr>
          <a:xfrm>
            <a:off x="1329959" y="4675724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9960FEA-07B0-4078-B839-3AED1FFAC2E8}"/>
              </a:ext>
            </a:extLst>
          </p:cNvPr>
          <p:cNvSpPr/>
          <p:nvPr/>
        </p:nvSpPr>
        <p:spPr>
          <a:xfrm>
            <a:off x="1903528" y="451288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2D7672B-634B-41E6-AFF2-29DD9F9F8548}"/>
              </a:ext>
            </a:extLst>
          </p:cNvPr>
          <p:cNvSpPr/>
          <p:nvPr/>
        </p:nvSpPr>
        <p:spPr>
          <a:xfrm>
            <a:off x="4020729" y="3864892"/>
            <a:ext cx="324959" cy="3249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49CDF372-0DF8-43E9-8FC6-D36D46EB3D87}"/>
              </a:ext>
            </a:extLst>
          </p:cNvPr>
          <p:cNvSpPr/>
          <p:nvPr/>
        </p:nvSpPr>
        <p:spPr>
          <a:xfrm>
            <a:off x="3518046" y="4027371"/>
            <a:ext cx="324959" cy="3249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02383D9F-B5C8-43E5-AA97-738410A932BF}"/>
              </a:ext>
            </a:extLst>
          </p:cNvPr>
          <p:cNvSpPr/>
          <p:nvPr/>
        </p:nvSpPr>
        <p:spPr>
          <a:xfrm rot="15635332">
            <a:off x="4235903" y="4355967"/>
            <a:ext cx="1066034" cy="831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11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zh-TW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示意圖</a:t>
            </a:r>
            <a:r>
              <a:rPr lang="en-US" altLang="zh-TW" sz="5400" dirty="0">
                <a:solidFill>
                  <a:srgbClr val="FFFFFF"/>
                </a:solidFill>
              </a:rPr>
              <a:t>(</a:t>
            </a:r>
            <a:r>
              <a:rPr lang="zh-TW" altLang="en-US" sz="5400" dirty="0">
                <a:solidFill>
                  <a:srgbClr val="FFFFFF"/>
                </a:solidFill>
              </a:rPr>
              <a:t>俯瞰圖</a:t>
            </a:r>
            <a:r>
              <a:rPr lang="en-US" altLang="zh-TW" sz="54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cxnSp>
        <p:nvCxnSpPr>
          <p:cNvPr id="104" name="Google Shape;104;p3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C719B726-BC56-4480-B00A-19A6BC073563}"/>
              </a:ext>
            </a:extLst>
          </p:cNvPr>
          <p:cNvSpPr/>
          <p:nvPr/>
        </p:nvSpPr>
        <p:spPr>
          <a:xfrm>
            <a:off x="4959927" y="3288145"/>
            <a:ext cx="2346037" cy="23460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2B420E-A4BB-41CA-9FD1-E4174756F806}"/>
              </a:ext>
            </a:extLst>
          </p:cNvPr>
          <p:cNvSpPr/>
          <p:nvPr/>
        </p:nvSpPr>
        <p:spPr>
          <a:xfrm rot="20762358">
            <a:off x="7850909" y="4234873"/>
            <a:ext cx="285403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4C1947-3BF2-407A-B645-B492C5B74DBD}"/>
              </a:ext>
            </a:extLst>
          </p:cNvPr>
          <p:cNvSpPr/>
          <p:nvPr/>
        </p:nvSpPr>
        <p:spPr>
          <a:xfrm rot="20579308">
            <a:off x="1246909" y="4234873"/>
            <a:ext cx="3168073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81E2A7-BAF7-44F8-A9C9-6BC8853A7771}"/>
              </a:ext>
            </a:extLst>
          </p:cNvPr>
          <p:cNvSpPr txBox="1"/>
          <p:nvPr/>
        </p:nvSpPr>
        <p:spPr>
          <a:xfrm>
            <a:off x="1271630" y="3783205"/>
            <a:ext cx="15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接地電刷片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0DFC66-3D48-45F3-A396-60D199B59E83}"/>
              </a:ext>
            </a:extLst>
          </p:cNvPr>
          <p:cNvSpPr txBox="1"/>
          <p:nvPr/>
        </p:nvSpPr>
        <p:spPr>
          <a:xfrm>
            <a:off x="9982200" y="3470331"/>
            <a:ext cx="10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靜電棒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D8B526-2D92-4A86-917B-B6CD37BED30A}"/>
              </a:ext>
            </a:extLst>
          </p:cNvPr>
          <p:cNvSpPr txBox="1"/>
          <p:nvPr/>
        </p:nvSpPr>
        <p:spPr>
          <a:xfrm>
            <a:off x="5676478" y="5815660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旋轉杯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9FAFC1E-E4E8-4C9F-A784-D58CDD961AD2}"/>
              </a:ext>
            </a:extLst>
          </p:cNvPr>
          <p:cNvSpPr/>
          <p:nvPr/>
        </p:nvSpPr>
        <p:spPr>
          <a:xfrm>
            <a:off x="7745853" y="4204101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582A57E-243C-4163-8792-2F3EBD408758}"/>
              </a:ext>
            </a:extLst>
          </p:cNvPr>
          <p:cNvSpPr/>
          <p:nvPr/>
        </p:nvSpPr>
        <p:spPr>
          <a:xfrm>
            <a:off x="8435182" y="416119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7B9AF91-CD98-4738-924A-69AB6EFBD7A1}"/>
              </a:ext>
            </a:extLst>
          </p:cNvPr>
          <p:cNvSpPr/>
          <p:nvPr/>
        </p:nvSpPr>
        <p:spPr>
          <a:xfrm>
            <a:off x="7812058" y="464331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7F490F9-CB1E-48D3-8E9D-89A823A40129}"/>
              </a:ext>
            </a:extLst>
          </p:cNvPr>
          <p:cNvSpPr/>
          <p:nvPr/>
        </p:nvSpPr>
        <p:spPr>
          <a:xfrm>
            <a:off x="8102601" y="429322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3581C8-7A7A-4B6B-86FF-A7685AC17D75}"/>
              </a:ext>
            </a:extLst>
          </p:cNvPr>
          <p:cNvSpPr/>
          <p:nvPr/>
        </p:nvSpPr>
        <p:spPr>
          <a:xfrm>
            <a:off x="8439850" y="461818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7B057E8-521F-463D-9BEA-E1A85708E2BD}"/>
              </a:ext>
            </a:extLst>
          </p:cNvPr>
          <p:cNvSpPr/>
          <p:nvPr/>
        </p:nvSpPr>
        <p:spPr>
          <a:xfrm>
            <a:off x="4860644" y="4716969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860292F-720D-4BCE-BFA5-80207826D9B7}"/>
              </a:ext>
            </a:extLst>
          </p:cNvPr>
          <p:cNvSpPr/>
          <p:nvPr/>
        </p:nvSpPr>
        <p:spPr>
          <a:xfrm>
            <a:off x="5312146" y="5241938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5DFAE43-7806-4CDA-9A20-0E3515E5CFDF}"/>
              </a:ext>
            </a:extLst>
          </p:cNvPr>
          <p:cNvSpPr/>
          <p:nvPr/>
        </p:nvSpPr>
        <p:spPr>
          <a:xfrm>
            <a:off x="6001449" y="537592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D6D629E-FF39-475A-9000-DA0F7F2FA992}"/>
              </a:ext>
            </a:extLst>
          </p:cNvPr>
          <p:cNvSpPr/>
          <p:nvPr/>
        </p:nvSpPr>
        <p:spPr>
          <a:xfrm>
            <a:off x="6899453" y="5086651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B7B21951-52CC-4518-98C1-435A0EC12B7A}"/>
              </a:ext>
            </a:extLst>
          </p:cNvPr>
          <p:cNvSpPr/>
          <p:nvPr/>
        </p:nvSpPr>
        <p:spPr>
          <a:xfrm rot="9735107">
            <a:off x="7003013" y="5409635"/>
            <a:ext cx="1066034" cy="831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64BB8E7-C8EE-4374-8A58-7B3AAC69479C}"/>
              </a:ext>
            </a:extLst>
          </p:cNvPr>
          <p:cNvSpPr/>
          <p:nvPr/>
        </p:nvSpPr>
        <p:spPr>
          <a:xfrm>
            <a:off x="1329959" y="4675724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9960FEA-07B0-4078-B839-3AED1FFAC2E8}"/>
              </a:ext>
            </a:extLst>
          </p:cNvPr>
          <p:cNvSpPr/>
          <p:nvPr/>
        </p:nvSpPr>
        <p:spPr>
          <a:xfrm>
            <a:off x="1903528" y="4512882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2D7672B-634B-41E6-AFF2-29DD9F9F8548}"/>
              </a:ext>
            </a:extLst>
          </p:cNvPr>
          <p:cNvSpPr/>
          <p:nvPr/>
        </p:nvSpPr>
        <p:spPr>
          <a:xfrm>
            <a:off x="4012083" y="3864891"/>
            <a:ext cx="324959" cy="3249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49CDF372-0DF8-43E9-8FC6-D36D46EB3D87}"/>
              </a:ext>
            </a:extLst>
          </p:cNvPr>
          <p:cNvSpPr/>
          <p:nvPr/>
        </p:nvSpPr>
        <p:spPr>
          <a:xfrm>
            <a:off x="3518046" y="4027371"/>
            <a:ext cx="324959" cy="3249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02383D9F-B5C8-43E5-AA97-738410A932BF}"/>
              </a:ext>
            </a:extLst>
          </p:cNvPr>
          <p:cNvSpPr/>
          <p:nvPr/>
        </p:nvSpPr>
        <p:spPr>
          <a:xfrm rot="15635332">
            <a:off x="4235903" y="4355967"/>
            <a:ext cx="1066034" cy="831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6364C59-BA3D-4702-A805-7D389B3868D0}"/>
              </a:ext>
            </a:extLst>
          </p:cNvPr>
          <p:cNvSpPr/>
          <p:nvPr/>
        </p:nvSpPr>
        <p:spPr>
          <a:xfrm>
            <a:off x="4389386" y="3943529"/>
            <a:ext cx="324959" cy="32495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56B7FF7-3778-4251-8345-FD5138F98266}"/>
              </a:ext>
            </a:extLst>
          </p:cNvPr>
          <p:cNvSpPr/>
          <p:nvPr/>
        </p:nvSpPr>
        <p:spPr>
          <a:xfrm>
            <a:off x="4462973" y="4189850"/>
            <a:ext cx="324959" cy="32495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9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實驗基本架設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50023" y="1825625"/>
            <a:ext cx="4616459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zh-TW" altLang="en-US" sz="2400" b="1" dirty="0"/>
              <a:t>基本架設</a:t>
            </a:r>
            <a:r>
              <a:rPr lang="en-US" altLang="zh-TW" sz="2400" b="1" dirty="0"/>
              <a:t>:</a:t>
            </a:r>
          </a:p>
          <a:p>
            <a:r>
              <a:rPr lang="zh-TW" altLang="en-US" sz="2400" dirty="0"/>
              <a:t>電刷片為長方形狀</a:t>
            </a:r>
            <a:endParaRPr lang="en-US" altLang="zh-TW" sz="2400" dirty="0"/>
          </a:p>
          <a:p>
            <a:r>
              <a:rPr lang="zh-TW" altLang="en-US" sz="2400" dirty="0"/>
              <a:t>旋轉杯貼上</a:t>
            </a:r>
            <a:r>
              <a:rPr lang="en-US" altLang="zh-TW" sz="2400" dirty="0"/>
              <a:t>8</a:t>
            </a:r>
            <a:r>
              <a:rPr lang="zh-TW" altLang="en-US" sz="2400" dirty="0"/>
              <a:t>條晶晶膠帶</a:t>
            </a:r>
            <a:endParaRPr lang="en-US" altLang="zh-TW" sz="2400" dirty="0"/>
          </a:p>
          <a:p>
            <a:r>
              <a:rPr lang="zh-TW" altLang="en-US" sz="2400" dirty="0"/>
              <a:t>電刷片與棒刷片最近端距旋轉杯壁</a:t>
            </a:r>
            <a:r>
              <a:rPr lang="en-US" altLang="zh-TW" sz="2400" dirty="0"/>
              <a:t>1.5</a:t>
            </a:r>
            <a:r>
              <a:rPr lang="zh-TW" altLang="en-US" sz="2400" dirty="0"/>
              <a:t>公分</a:t>
            </a:r>
            <a:endParaRPr lang="en-US" altLang="zh-TW" sz="2400" dirty="0"/>
          </a:p>
          <a:p>
            <a:r>
              <a:rPr lang="zh-TW" altLang="en-US" sz="2400"/>
              <a:t>固定功率之靜電棒</a:t>
            </a:r>
            <a:endParaRPr lang="en-US" altLang="zh-TW" sz="2400"/>
          </a:p>
          <a:p>
            <a:r>
              <a:rPr lang="zh-TW" altLang="en-US" sz="2400" dirty="0"/>
              <a:t>電刷片對準旋轉杯切線方向</a:t>
            </a:r>
            <a:endParaRPr lang="en-US" altLang="zh-TW" sz="2400" dirty="0"/>
          </a:p>
          <a:p>
            <a:r>
              <a:rPr lang="zh-TW" altLang="en-US" sz="2400" dirty="0"/>
              <a:t>接上接地</a:t>
            </a:r>
            <a:endParaRPr lang="en-US" altLang="zh-TW" sz="2400" dirty="0"/>
          </a:p>
        </p:txBody>
      </p:sp>
      <p:pic>
        <p:nvPicPr>
          <p:cNvPr id="4" name="圖片 3" descr="一張含有 牆, 桌, 室內 的圖片&#10;&#10;自動產生的描述">
            <a:extLst>
              <a:ext uri="{FF2B5EF4-FFF2-40B4-BE49-F238E27FC236}">
                <a16:creationId xmlns:a16="http://schemas.microsoft.com/office/drawing/2014/main" id="{C6E1989D-DE8F-4D1B-A49F-3A802871A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14" y="1697736"/>
            <a:ext cx="6096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7082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2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9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0" y="2766218"/>
            <a:ext cx="3276600" cy="1325563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測量的方式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59400" y="893445"/>
            <a:ext cx="6283960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/>
              <a:t>以非接觸式轉速儀測速</a:t>
            </a:r>
            <a:r>
              <a:rPr lang="en-US" altLang="zh-TW" sz="3600" dirty="0"/>
              <a:t>(</a:t>
            </a:r>
            <a:r>
              <a:rPr lang="zh-TW" altLang="en-US" sz="3600" dirty="0"/>
              <a:t>在轉速越高時，測量越精準</a:t>
            </a:r>
            <a:r>
              <a:rPr lang="en-US" altLang="zh-TW" sz="3600" dirty="0"/>
              <a:t>)</a:t>
            </a:r>
            <a:r>
              <a:rPr lang="zh-TW" altLang="en-US" sz="3600" dirty="0"/>
              <a:t>。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轉速儀測量膠帶的一分鐘反光次數，因此將所得數字處以膠條數以得到一分鐘之平均轉速。</a:t>
            </a:r>
            <a:endParaRPr lang="en-US" altLang="zh-TW" sz="3600" dirty="0"/>
          </a:p>
          <a:p>
            <a:r>
              <a:rPr lang="zh-TW" altLang="en-US" sz="3600" dirty="0"/>
              <a:t>單位是</a:t>
            </a:r>
            <a:r>
              <a:rPr lang="en-US" altLang="zh-TW" sz="3600" dirty="0"/>
              <a:t>RPM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D4F07E-8D6B-4A92-85D3-F2CEE49D8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2" r="10442"/>
          <a:stretch/>
        </p:blipFill>
        <p:spPr>
          <a:xfrm rot="5400000">
            <a:off x="5795757" y="523874"/>
            <a:ext cx="5908315" cy="58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1351</Words>
  <Application>Microsoft Office PowerPoint</Application>
  <PresentationFormat>寬螢幕</PresentationFormat>
  <Paragraphs>280</Paragraphs>
  <Slides>25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佈景主題</vt:lpstr>
      <vt:lpstr>富蘭克林馬達</vt:lpstr>
      <vt:lpstr>器材架設簡介</vt:lpstr>
      <vt:lpstr>何謂尖端放電</vt:lpstr>
      <vt:lpstr>示意圖(俯瞰圖)</vt:lpstr>
      <vt:lpstr>示意圖(俯瞰圖)</vt:lpstr>
      <vt:lpstr>示意圖(俯瞰圖)</vt:lpstr>
      <vt:lpstr>示意圖(俯瞰圖)</vt:lpstr>
      <vt:lpstr>實驗基本架設</vt:lpstr>
      <vt:lpstr>測量的方式</vt:lpstr>
      <vt:lpstr>操縱變因</vt:lpstr>
      <vt:lpstr>示意圖(俯瞰圖) – 接地</vt:lpstr>
      <vt:lpstr>比較接地與否</vt:lpstr>
      <vt:lpstr>比較膠帶材質</vt:lpstr>
      <vt:lpstr>布丁杯上膠帶選擇</vt:lpstr>
      <vt:lpstr>膠帶種類的影響</vt:lpstr>
      <vt:lpstr>膠帶種類的影響</vt:lpstr>
      <vt:lpstr>膠帶面積的影響-10%~50%</vt:lpstr>
      <vt:lpstr>比較膠帶面積</vt:lpstr>
      <vt:lpstr>電刷片尖端數量</vt:lpstr>
      <vt:lpstr>電刷片角度</vt:lpstr>
      <vt:lpstr>示意圖(俯瞰圖)</vt:lpstr>
      <vt:lpstr>示意圖(俯瞰圖)</vt:lpstr>
      <vt:lpstr>結論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富蘭克林馬達</dc:title>
  <dc:creator>方遠 竇</dc:creator>
  <cp:lastModifiedBy>方遠 竇</cp:lastModifiedBy>
  <cp:revision>97</cp:revision>
  <dcterms:created xsi:type="dcterms:W3CDTF">2019-07-26T05:05:28Z</dcterms:created>
  <dcterms:modified xsi:type="dcterms:W3CDTF">2019-08-17T05:18:27Z</dcterms:modified>
</cp:coreProperties>
</file>