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9" r:id="rId5"/>
    <p:sldId id="455" r:id="rId6"/>
    <p:sldId id="453" r:id="rId7"/>
    <p:sldId id="456" r:id="rId8"/>
    <p:sldId id="457" r:id="rId9"/>
    <p:sldId id="459" r:id="rId10"/>
    <p:sldId id="458" r:id="rId11"/>
    <p:sldId id="454" r:id="rId12"/>
    <p:sldId id="460" r:id="rId13"/>
    <p:sldId id="46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71C9214-5D05-4918-96B9-19A45B76772F}">
          <p14:sldIdLst>
            <p14:sldId id="259"/>
            <p14:sldId id="455"/>
            <p14:sldId id="453"/>
            <p14:sldId id="456"/>
            <p14:sldId id="457"/>
            <p14:sldId id="459"/>
            <p14:sldId id="458"/>
            <p14:sldId id="454"/>
            <p14:sldId id="460"/>
            <p14:sldId id="461"/>
          </p14:sldIdLst>
        </p14:section>
        <p14:section name="未命名的章節" id="{2D13037B-43BC-4940-BA6F-BF422FBA830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CD Tsai/WYHQ/Wiwynn" initials="NCT" lastIdx="1" clrIdx="0">
    <p:extLst>
      <p:ext uri="{19B8F6BF-5375-455C-9EA6-DF929625EA0E}">
        <p15:presenceInfo xmlns:p15="http://schemas.microsoft.com/office/powerpoint/2012/main" userId="S::Nick_CD_Tsai@wiwynn.com::ac0000c4-43e0-4730-a234-072baaf761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33CC"/>
    <a:srgbClr val="BFFF3F"/>
    <a:srgbClr val="00FF99"/>
    <a:srgbClr val="00FF00"/>
    <a:srgbClr val="FFFF99"/>
    <a:srgbClr val="FF0066"/>
    <a:srgbClr val="CC99FF"/>
    <a:srgbClr val="009900"/>
    <a:srgbClr val="8ED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84" autoAdjust="0"/>
  </p:normalViewPr>
  <p:slideViewPr>
    <p:cSldViewPr snapToGrid="0">
      <p:cViewPr varScale="1">
        <p:scale>
          <a:sx n="114" d="100"/>
          <a:sy n="114" d="100"/>
        </p:scale>
        <p:origin x="46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32B089-4176-49E3-A68E-7548D32F8830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7907BEC-FB69-4088-878C-3F1E81AF16BA}">
      <dgm:prSet phldrT="[文字]" custT="1"/>
      <dgm:spPr/>
      <dgm:t>
        <a:bodyPr/>
        <a:lstStyle/>
        <a:p>
          <a:r>
            <a:rPr lang="en-US" altLang="zh-TW" sz="2000" dirty="0"/>
            <a:t>Connection between </a:t>
          </a:r>
          <a:br>
            <a:rPr lang="en-US" altLang="zh-TW" sz="2000" dirty="0"/>
          </a:br>
          <a:r>
            <a:rPr lang="en-US" altLang="zh-TW" sz="2000" dirty="0">
              <a:solidFill>
                <a:schemeClr val="tx1"/>
              </a:solidFill>
            </a:rPr>
            <a:t>RM &amp; SoC</a:t>
          </a:r>
          <a:br>
            <a:rPr lang="en-US" altLang="zh-TW" sz="2000" dirty="0">
              <a:solidFill>
                <a:schemeClr val="tx1"/>
              </a:solidFill>
            </a:rPr>
          </a:br>
          <a:r>
            <a:rPr lang="en-US" altLang="zh-TW" sz="2000" dirty="0">
              <a:solidFill>
                <a:schemeClr val="bg1"/>
              </a:solidFill>
            </a:rPr>
            <a:t>via </a:t>
          </a:r>
          <a:r>
            <a:rPr lang="en-US" altLang="zh-TW" sz="2000" dirty="0" err="1">
              <a:solidFill>
                <a:schemeClr val="bg1"/>
              </a:solidFill>
            </a:rPr>
            <a:t>cmd</a:t>
          </a:r>
          <a:endParaRPr lang="zh-TW" altLang="en-US" sz="2000" dirty="0">
            <a:solidFill>
              <a:schemeClr val="bg1"/>
            </a:solidFill>
          </a:endParaRPr>
        </a:p>
      </dgm:t>
    </dgm:pt>
    <dgm:pt modelId="{686865C0-6963-4149-8D7F-059A6E3ED947}" type="parTrans" cxnId="{BD68113B-FF4D-402D-8891-865CF59A7740}">
      <dgm:prSet/>
      <dgm:spPr/>
      <dgm:t>
        <a:bodyPr/>
        <a:lstStyle/>
        <a:p>
          <a:endParaRPr lang="zh-TW" altLang="en-US"/>
        </a:p>
      </dgm:t>
    </dgm:pt>
    <dgm:pt modelId="{48B83430-8084-4C32-8CC4-93DF92D09B4E}" type="sibTrans" cxnId="{BD68113B-FF4D-402D-8891-865CF59A7740}">
      <dgm:prSet/>
      <dgm:spPr/>
      <dgm:t>
        <a:bodyPr/>
        <a:lstStyle/>
        <a:p>
          <a:endParaRPr lang="zh-TW" altLang="en-US"/>
        </a:p>
      </dgm:t>
    </dgm:pt>
    <dgm:pt modelId="{18166509-B537-4A16-B9B3-0F023EC4595D}">
      <dgm:prSet phldrT="[文字]"/>
      <dgm:spPr/>
      <dgm:t>
        <a:bodyPr/>
        <a:lstStyle/>
        <a:p>
          <a:r>
            <a:rPr lang="en-US" altLang="zh-TW" dirty="0"/>
            <a:t>Connection between </a:t>
          </a:r>
        </a:p>
        <a:p>
          <a:r>
            <a:rPr lang="en-US" altLang="zh-TW" dirty="0">
              <a:solidFill>
                <a:schemeClr val="tx1"/>
              </a:solidFill>
            </a:rPr>
            <a:t>SoC &amp; FTP</a:t>
          </a:r>
        </a:p>
        <a:p>
          <a:r>
            <a:rPr lang="en-US" altLang="zh-TW" dirty="0">
              <a:solidFill>
                <a:schemeClr val="bg1"/>
              </a:solidFill>
            </a:rPr>
            <a:t>via utility</a:t>
          </a:r>
        </a:p>
      </dgm:t>
    </dgm:pt>
    <dgm:pt modelId="{9B03F3F0-B26B-41CF-BC84-E1D7F749CAD1}" type="parTrans" cxnId="{50EA4044-83BB-4FF8-94FD-7D3450A3D6A0}">
      <dgm:prSet/>
      <dgm:spPr/>
      <dgm:t>
        <a:bodyPr/>
        <a:lstStyle/>
        <a:p>
          <a:endParaRPr lang="zh-TW" altLang="en-US"/>
        </a:p>
      </dgm:t>
    </dgm:pt>
    <dgm:pt modelId="{EEF0BC15-72F0-442E-8427-8AEAC51169B7}" type="sibTrans" cxnId="{50EA4044-83BB-4FF8-94FD-7D3450A3D6A0}">
      <dgm:prSet/>
      <dgm:spPr/>
      <dgm:t>
        <a:bodyPr/>
        <a:lstStyle/>
        <a:p>
          <a:endParaRPr lang="zh-TW" altLang="en-US"/>
        </a:p>
      </dgm:t>
    </dgm:pt>
    <dgm:pt modelId="{DDA61424-D564-406E-9E6F-59D593C68BD7}">
      <dgm:prSet phldrT="[文字]" custT="1"/>
      <dgm:spPr/>
      <dgm:t>
        <a:bodyPr/>
        <a:lstStyle/>
        <a:p>
          <a:r>
            <a:rPr lang="en-US" altLang="zh-TW" sz="2000" dirty="0"/>
            <a:t>Upload </a:t>
          </a:r>
          <a:r>
            <a:rPr lang="en-US" altLang="zh-TW" sz="2000" dirty="0">
              <a:solidFill>
                <a:schemeClr val="tx1"/>
              </a:solidFill>
            </a:rPr>
            <a:t>3 files</a:t>
          </a:r>
          <a:r>
            <a:rPr lang="en-US" altLang="zh-TW" sz="2000" dirty="0"/>
            <a:t> to SoC via FTP</a:t>
          </a:r>
          <a:endParaRPr lang="zh-TW" altLang="en-US" sz="2000" dirty="0"/>
        </a:p>
      </dgm:t>
    </dgm:pt>
    <dgm:pt modelId="{8032A3B6-1ACE-4E0C-A9BB-388882DBF6ED}" type="parTrans" cxnId="{3391308D-84D2-46E1-AB72-2C1B4D5FA114}">
      <dgm:prSet/>
      <dgm:spPr/>
      <dgm:t>
        <a:bodyPr/>
        <a:lstStyle/>
        <a:p>
          <a:endParaRPr lang="zh-TW" altLang="en-US"/>
        </a:p>
      </dgm:t>
    </dgm:pt>
    <dgm:pt modelId="{4995B2D2-FB47-4BA3-AA6E-E0C37F772A30}" type="sibTrans" cxnId="{3391308D-84D2-46E1-AB72-2C1B4D5FA114}">
      <dgm:prSet/>
      <dgm:spPr/>
      <dgm:t>
        <a:bodyPr/>
        <a:lstStyle/>
        <a:p>
          <a:endParaRPr lang="zh-TW" altLang="en-US"/>
        </a:p>
      </dgm:t>
    </dgm:pt>
    <dgm:pt modelId="{12C359AC-EBC8-4AD7-BEBB-D9E2831A1C56}">
      <dgm:prSet phldrT="[文字]"/>
      <dgm:spPr/>
      <dgm:t>
        <a:bodyPr/>
        <a:lstStyle/>
        <a:p>
          <a:r>
            <a:rPr lang="en-US" altLang="zh-TW" dirty="0"/>
            <a:t>Launch </a:t>
          </a:r>
          <a:r>
            <a:rPr lang="en-US" altLang="zh-TW" dirty="0">
              <a:solidFill>
                <a:schemeClr val="tx1"/>
              </a:solidFill>
            </a:rPr>
            <a:t>CP_Auto-reconfig.sh</a:t>
          </a:r>
          <a:endParaRPr lang="zh-TW" altLang="en-US" dirty="0">
            <a:solidFill>
              <a:schemeClr val="tx1"/>
            </a:solidFill>
          </a:endParaRPr>
        </a:p>
      </dgm:t>
    </dgm:pt>
    <dgm:pt modelId="{06B9AF72-6600-426A-9256-A19221891B45}" type="parTrans" cxnId="{37937F48-A40F-4B44-A5A2-BD618549E301}">
      <dgm:prSet/>
      <dgm:spPr/>
      <dgm:t>
        <a:bodyPr/>
        <a:lstStyle/>
        <a:p>
          <a:endParaRPr lang="zh-TW" altLang="en-US"/>
        </a:p>
      </dgm:t>
    </dgm:pt>
    <dgm:pt modelId="{99750955-6735-4E61-B45F-F6AC33C8309A}" type="sibTrans" cxnId="{37937F48-A40F-4B44-A5A2-BD618549E301}">
      <dgm:prSet/>
      <dgm:spPr/>
      <dgm:t>
        <a:bodyPr/>
        <a:lstStyle/>
        <a:p>
          <a:endParaRPr lang="zh-TW" altLang="en-US"/>
        </a:p>
      </dgm:t>
    </dgm:pt>
    <dgm:pt modelId="{395F9E08-820C-445B-B35A-0F6678DBFF63}">
      <dgm:prSet phldrT="[文字]"/>
      <dgm:spPr/>
      <dgm:t>
        <a:bodyPr/>
        <a:lstStyle/>
        <a:p>
          <a:r>
            <a:rPr lang="en-US" altLang="zh-TW" dirty="0"/>
            <a:t>Create SoC user </a:t>
          </a:r>
        </a:p>
        <a:p>
          <a:r>
            <a:rPr lang="en-US" altLang="zh-TW" dirty="0">
              <a:solidFill>
                <a:schemeClr val="tx1"/>
              </a:solidFill>
            </a:rPr>
            <a:t>Account </a:t>
          </a:r>
          <a:br>
            <a:rPr lang="en-US" altLang="zh-TW" dirty="0">
              <a:solidFill>
                <a:schemeClr val="tx1"/>
              </a:solidFill>
            </a:rPr>
          </a:br>
          <a:r>
            <a:rPr lang="en-US" altLang="zh-TW" dirty="0">
              <a:solidFill>
                <a:schemeClr val="tx1"/>
              </a:solidFill>
            </a:rPr>
            <a:t>&amp; </a:t>
          </a:r>
          <a:br>
            <a:rPr lang="en-US" altLang="zh-TW" dirty="0">
              <a:solidFill>
                <a:schemeClr val="tx1"/>
              </a:solidFill>
            </a:rPr>
          </a:br>
          <a:r>
            <a:rPr lang="en-US" altLang="zh-TW" dirty="0">
              <a:solidFill>
                <a:schemeClr val="tx1"/>
              </a:solidFill>
            </a:rPr>
            <a:t>Password</a:t>
          </a:r>
          <a:endParaRPr lang="zh-TW" altLang="en-US" dirty="0">
            <a:solidFill>
              <a:schemeClr val="tx1"/>
            </a:solidFill>
          </a:endParaRPr>
        </a:p>
      </dgm:t>
    </dgm:pt>
    <dgm:pt modelId="{61ADD466-3A53-428A-A37C-097AD7E0E698}" type="parTrans" cxnId="{8111761A-98B8-4FE8-BC27-8B49B86AC9B7}">
      <dgm:prSet/>
      <dgm:spPr/>
      <dgm:t>
        <a:bodyPr/>
        <a:lstStyle/>
        <a:p>
          <a:endParaRPr lang="zh-TW" altLang="en-US"/>
        </a:p>
      </dgm:t>
    </dgm:pt>
    <dgm:pt modelId="{D7ECD60A-5251-4439-8B54-7AD1C940B973}" type="sibTrans" cxnId="{8111761A-98B8-4FE8-BC27-8B49B86AC9B7}">
      <dgm:prSet/>
      <dgm:spPr/>
      <dgm:t>
        <a:bodyPr/>
        <a:lstStyle/>
        <a:p>
          <a:endParaRPr lang="zh-TW" altLang="en-US"/>
        </a:p>
      </dgm:t>
    </dgm:pt>
    <dgm:pt modelId="{EE045115-95EA-4B34-8753-0A8773C72832}" type="pres">
      <dgm:prSet presAssocID="{5632B089-4176-49E3-A68E-7548D32F8830}" presName="Name0" presStyleCnt="0">
        <dgm:presLayoutVars>
          <dgm:dir/>
          <dgm:resizeHandles val="exact"/>
        </dgm:presLayoutVars>
      </dgm:prSet>
      <dgm:spPr/>
    </dgm:pt>
    <dgm:pt modelId="{7023F9AD-6CCB-46C6-A3A7-419B4F15CB44}" type="pres">
      <dgm:prSet presAssocID="{A7907BEC-FB69-4088-878C-3F1E81AF16BA}" presName="node" presStyleLbl="node1" presStyleIdx="0" presStyleCnt="5" custLinFactNeighborX="-836" custLinFactNeighborY="-56365">
        <dgm:presLayoutVars>
          <dgm:bulletEnabled val="1"/>
        </dgm:presLayoutVars>
      </dgm:prSet>
      <dgm:spPr/>
    </dgm:pt>
    <dgm:pt modelId="{B45C2BC7-5B1E-4DEC-8C07-D4DB0AF5D155}" type="pres">
      <dgm:prSet presAssocID="{48B83430-8084-4C32-8CC4-93DF92D09B4E}" presName="sibTrans" presStyleLbl="sibTrans2D1" presStyleIdx="0" presStyleCnt="4"/>
      <dgm:spPr/>
    </dgm:pt>
    <dgm:pt modelId="{569E8492-1852-46CF-B219-2E6D8A40CF33}" type="pres">
      <dgm:prSet presAssocID="{48B83430-8084-4C32-8CC4-93DF92D09B4E}" presName="connectorText" presStyleLbl="sibTrans2D1" presStyleIdx="0" presStyleCnt="4"/>
      <dgm:spPr/>
    </dgm:pt>
    <dgm:pt modelId="{F414F03D-691F-4DDB-B5DB-20EFFF325CB8}" type="pres">
      <dgm:prSet presAssocID="{395F9E08-820C-445B-B35A-0F6678DBFF63}" presName="node" presStyleLbl="node1" presStyleIdx="1" presStyleCnt="5" custLinFactNeighborX="-836" custLinFactNeighborY="-56365">
        <dgm:presLayoutVars>
          <dgm:bulletEnabled val="1"/>
        </dgm:presLayoutVars>
      </dgm:prSet>
      <dgm:spPr/>
    </dgm:pt>
    <dgm:pt modelId="{6AC80774-1BED-4C18-AD91-1DD01AEB71C2}" type="pres">
      <dgm:prSet presAssocID="{D7ECD60A-5251-4439-8B54-7AD1C940B973}" presName="sibTrans" presStyleLbl="sibTrans2D1" presStyleIdx="1" presStyleCnt="4"/>
      <dgm:spPr/>
    </dgm:pt>
    <dgm:pt modelId="{6224822D-58B8-4582-B271-5B4A3B5BE7BF}" type="pres">
      <dgm:prSet presAssocID="{D7ECD60A-5251-4439-8B54-7AD1C940B973}" presName="connectorText" presStyleLbl="sibTrans2D1" presStyleIdx="1" presStyleCnt="4"/>
      <dgm:spPr/>
    </dgm:pt>
    <dgm:pt modelId="{A31F4422-E49A-4739-8E0F-551A813DC035}" type="pres">
      <dgm:prSet presAssocID="{18166509-B537-4A16-B9B3-0F023EC4595D}" presName="node" presStyleLbl="node1" presStyleIdx="2" presStyleCnt="5" custLinFactNeighborX="-22971" custLinFactNeighborY="-55883">
        <dgm:presLayoutVars>
          <dgm:bulletEnabled val="1"/>
        </dgm:presLayoutVars>
      </dgm:prSet>
      <dgm:spPr/>
    </dgm:pt>
    <dgm:pt modelId="{8A07F850-C8BE-4832-9F85-FCE67E1A9AFC}" type="pres">
      <dgm:prSet presAssocID="{EEF0BC15-72F0-442E-8427-8AEAC51169B7}" presName="sibTrans" presStyleLbl="sibTrans2D1" presStyleIdx="2" presStyleCnt="4"/>
      <dgm:spPr/>
    </dgm:pt>
    <dgm:pt modelId="{BBBB263A-77AE-4B52-87B8-219FE11CC172}" type="pres">
      <dgm:prSet presAssocID="{EEF0BC15-72F0-442E-8427-8AEAC51169B7}" presName="connectorText" presStyleLbl="sibTrans2D1" presStyleIdx="2" presStyleCnt="4"/>
      <dgm:spPr/>
    </dgm:pt>
    <dgm:pt modelId="{2FB20248-AC30-42EF-A7AC-33922B4CBAB4}" type="pres">
      <dgm:prSet presAssocID="{DDA61424-D564-406E-9E6F-59D593C68BD7}" presName="node" presStyleLbl="node1" presStyleIdx="3" presStyleCnt="5" custLinFactNeighborX="-16262" custLinFactNeighborY="-56365">
        <dgm:presLayoutVars>
          <dgm:bulletEnabled val="1"/>
        </dgm:presLayoutVars>
      </dgm:prSet>
      <dgm:spPr/>
    </dgm:pt>
    <dgm:pt modelId="{2399C40C-1220-4E9B-8DE3-CAA1F5BDF0C7}" type="pres">
      <dgm:prSet presAssocID="{4995B2D2-FB47-4BA3-AA6E-E0C37F772A30}" presName="sibTrans" presStyleLbl="sibTrans2D1" presStyleIdx="3" presStyleCnt="4"/>
      <dgm:spPr/>
    </dgm:pt>
    <dgm:pt modelId="{5CD0E5AD-DBA1-4AAB-A0B9-F0EE093017BF}" type="pres">
      <dgm:prSet presAssocID="{4995B2D2-FB47-4BA3-AA6E-E0C37F772A30}" presName="connectorText" presStyleLbl="sibTrans2D1" presStyleIdx="3" presStyleCnt="4"/>
      <dgm:spPr/>
    </dgm:pt>
    <dgm:pt modelId="{144C91DD-4A05-4CC5-A339-61BE32E8205E}" type="pres">
      <dgm:prSet presAssocID="{12C359AC-EBC8-4AD7-BEBB-D9E2831A1C56}" presName="node" presStyleLbl="node1" presStyleIdx="4" presStyleCnt="5" custLinFactNeighborX="-16262" custLinFactNeighborY="-56365">
        <dgm:presLayoutVars>
          <dgm:bulletEnabled val="1"/>
        </dgm:presLayoutVars>
      </dgm:prSet>
      <dgm:spPr/>
    </dgm:pt>
  </dgm:ptLst>
  <dgm:cxnLst>
    <dgm:cxn modelId="{3B3B920E-5786-4A88-9B06-ECC927921FFB}" type="presOf" srcId="{D7ECD60A-5251-4439-8B54-7AD1C940B973}" destId="{6AC80774-1BED-4C18-AD91-1DD01AEB71C2}" srcOrd="0" destOrd="0" presId="urn:microsoft.com/office/officeart/2005/8/layout/process1"/>
    <dgm:cxn modelId="{8111761A-98B8-4FE8-BC27-8B49B86AC9B7}" srcId="{5632B089-4176-49E3-A68E-7548D32F8830}" destId="{395F9E08-820C-445B-B35A-0F6678DBFF63}" srcOrd="1" destOrd="0" parTransId="{61ADD466-3A53-428A-A37C-097AD7E0E698}" sibTransId="{D7ECD60A-5251-4439-8B54-7AD1C940B973}"/>
    <dgm:cxn modelId="{7617CC38-3976-46DE-923D-ECD1AB7695D7}" type="presOf" srcId="{5632B089-4176-49E3-A68E-7548D32F8830}" destId="{EE045115-95EA-4B34-8753-0A8773C72832}" srcOrd="0" destOrd="0" presId="urn:microsoft.com/office/officeart/2005/8/layout/process1"/>
    <dgm:cxn modelId="{BD68113B-FF4D-402D-8891-865CF59A7740}" srcId="{5632B089-4176-49E3-A68E-7548D32F8830}" destId="{A7907BEC-FB69-4088-878C-3F1E81AF16BA}" srcOrd="0" destOrd="0" parTransId="{686865C0-6963-4149-8D7F-059A6E3ED947}" sibTransId="{48B83430-8084-4C32-8CC4-93DF92D09B4E}"/>
    <dgm:cxn modelId="{EC8F555B-C9F6-4E47-859B-5D4B614E5A41}" type="presOf" srcId="{4995B2D2-FB47-4BA3-AA6E-E0C37F772A30}" destId="{2399C40C-1220-4E9B-8DE3-CAA1F5BDF0C7}" srcOrd="0" destOrd="0" presId="urn:microsoft.com/office/officeart/2005/8/layout/process1"/>
    <dgm:cxn modelId="{7F94D241-4D9A-44DE-83A6-1728152098CC}" type="presOf" srcId="{48B83430-8084-4C32-8CC4-93DF92D09B4E}" destId="{569E8492-1852-46CF-B219-2E6D8A40CF33}" srcOrd="1" destOrd="0" presId="urn:microsoft.com/office/officeart/2005/8/layout/process1"/>
    <dgm:cxn modelId="{50EA4044-83BB-4FF8-94FD-7D3450A3D6A0}" srcId="{5632B089-4176-49E3-A68E-7548D32F8830}" destId="{18166509-B537-4A16-B9B3-0F023EC4595D}" srcOrd="2" destOrd="0" parTransId="{9B03F3F0-B26B-41CF-BC84-E1D7F749CAD1}" sibTransId="{EEF0BC15-72F0-442E-8427-8AEAC51169B7}"/>
    <dgm:cxn modelId="{E6FA4044-4BCA-49C2-BCD6-B12C0B227DCE}" type="presOf" srcId="{A7907BEC-FB69-4088-878C-3F1E81AF16BA}" destId="{7023F9AD-6CCB-46C6-A3A7-419B4F15CB44}" srcOrd="0" destOrd="0" presId="urn:microsoft.com/office/officeart/2005/8/layout/process1"/>
    <dgm:cxn modelId="{ABD4E544-237E-4E72-BB3E-FE3FAF9C7DAA}" type="presOf" srcId="{48B83430-8084-4C32-8CC4-93DF92D09B4E}" destId="{B45C2BC7-5B1E-4DEC-8C07-D4DB0AF5D155}" srcOrd="0" destOrd="0" presId="urn:microsoft.com/office/officeart/2005/8/layout/process1"/>
    <dgm:cxn modelId="{37937F48-A40F-4B44-A5A2-BD618549E301}" srcId="{5632B089-4176-49E3-A68E-7548D32F8830}" destId="{12C359AC-EBC8-4AD7-BEBB-D9E2831A1C56}" srcOrd="4" destOrd="0" parTransId="{06B9AF72-6600-426A-9256-A19221891B45}" sibTransId="{99750955-6735-4E61-B45F-F6AC33C8309A}"/>
    <dgm:cxn modelId="{134EF04C-262D-4B5F-BD88-C83E24151C0A}" type="presOf" srcId="{EEF0BC15-72F0-442E-8427-8AEAC51169B7}" destId="{8A07F850-C8BE-4832-9F85-FCE67E1A9AFC}" srcOrd="0" destOrd="0" presId="urn:microsoft.com/office/officeart/2005/8/layout/process1"/>
    <dgm:cxn modelId="{CF64BE6E-059C-4D71-84F1-271D3B75D8D2}" type="presOf" srcId="{395F9E08-820C-445B-B35A-0F6678DBFF63}" destId="{F414F03D-691F-4DDB-B5DB-20EFFF325CB8}" srcOrd="0" destOrd="0" presId="urn:microsoft.com/office/officeart/2005/8/layout/process1"/>
    <dgm:cxn modelId="{32C22454-92BF-4D8E-8D2D-3D4970EEB203}" type="presOf" srcId="{12C359AC-EBC8-4AD7-BEBB-D9E2831A1C56}" destId="{144C91DD-4A05-4CC5-A339-61BE32E8205E}" srcOrd="0" destOrd="0" presId="urn:microsoft.com/office/officeart/2005/8/layout/process1"/>
    <dgm:cxn modelId="{85A5B37B-70A5-4690-94DA-3FAC8BD55818}" type="presOf" srcId="{18166509-B537-4A16-B9B3-0F023EC4595D}" destId="{A31F4422-E49A-4739-8E0F-551A813DC035}" srcOrd="0" destOrd="0" presId="urn:microsoft.com/office/officeart/2005/8/layout/process1"/>
    <dgm:cxn modelId="{3391308D-84D2-46E1-AB72-2C1B4D5FA114}" srcId="{5632B089-4176-49E3-A68E-7548D32F8830}" destId="{DDA61424-D564-406E-9E6F-59D593C68BD7}" srcOrd="3" destOrd="0" parTransId="{8032A3B6-1ACE-4E0C-A9BB-388882DBF6ED}" sibTransId="{4995B2D2-FB47-4BA3-AA6E-E0C37F772A30}"/>
    <dgm:cxn modelId="{2077EA9F-3E90-4AA1-8C04-D80C44E72742}" type="presOf" srcId="{DDA61424-D564-406E-9E6F-59D593C68BD7}" destId="{2FB20248-AC30-42EF-A7AC-33922B4CBAB4}" srcOrd="0" destOrd="0" presId="urn:microsoft.com/office/officeart/2005/8/layout/process1"/>
    <dgm:cxn modelId="{F93013BA-B0E6-4EFC-93F7-3FC2B18A2FB3}" type="presOf" srcId="{D7ECD60A-5251-4439-8B54-7AD1C940B973}" destId="{6224822D-58B8-4582-B271-5B4A3B5BE7BF}" srcOrd="1" destOrd="0" presId="urn:microsoft.com/office/officeart/2005/8/layout/process1"/>
    <dgm:cxn modelId="{FA7582C9-FFC3-4BA2-AFDE-A2EF2DF82920}" type="presOf" srcId="{4995B2D2-FB47-4BA3-AA6E-E0C37F772A30}" destId="{5CD0E5AD-DBA1-4AAB-A0B9-F0EE093017BF}" srcOrd="1" destOrd="0" presId="urn:microsoft.com/office/officeart/2005/8/layout/process1"/>
    <dgm:cxn modelId="{4FD380CC-DC60-4DA4-87C1-CD14BF17526F}" type="presOf" srcId="{EEF0BC15-72F0-442E-8427-8AEAC51169B7}" destId="{BBBB263A-77AE-4B52-87B8-219FE11CC172}" srcOrd="1" destOrd="0" presId="urn:microsoft.com/office/officeart/2005/8/layout/process1"/>
    <dgm:cxn modelId="{8A758157-2798-4666-868F-117CC3B4BE08}" type="presParOf" srcId="{EE045115-95EA-4B34-8753-0A8773C72832}" destId="{7023F9AD-6CCB-46C6-A3A7-419B4F15CB44}" srcOrd="0" destOrd="0" presId="urn:microsoft.com/office/officeart/2005/8/layout/process1"/>
    <dgm:cxn modelId="{CE18A457-E97C-400B-831F-8EE59952B4B5}" type="presParOf" srcId="{EE045115-95EA-4B34-8753-0A8773C72832}" destId="{B45C2BC7-5B1E-4DEC-8C07-D4DB0AF5D155}" srcOrd="1" destOrd="0" presId="urn:microsoft.com/office/officeart/2005/8/layout/process1"/>
    <dgm:cxn modelId="{BFFDA76C-7DAD-45C9-8681-0A0B7FF2DD7C}" type="presParOf" srcId="{B45C2BC7-5B1E-4DEC-8C07-D4DB0AF5D155}" destId="{569E8492-1852-46CF-B219-2E6D8A40CF33}" srcOrd="0" destOrd="0" presId="urn:microsoft.com/office/officeart/2005/8/layout/process1"/>
    <dgm:cxn modelId="{612123EC-EB54-484F-A0FA-A772DD2E183A}" type="presParOf" srcId="{EE045115-95EA-4B34-8753-0A8773C72832}" destId="{F414F03D-691F-4DDB-B5DB-20EFFF325CB8}" srcOrd="2" destOrd="0" presId="urn:microsoft.com/office/officeart/2005/8/layout/process1"/>
    <dgm:cxn modelId="{1DBAEC90-95E6-4778-BE41-F34FC87EE4FB}" type="presParOf" srcId="{EE045115-95EA-4B34-8753-0A8773C72832}" destId="{6AC80774-1BED-4C18-AD91-1DD01AEB71C2}" srcOrd="3" destOrd="0" presId="urn:microsoft.com/office/officeart/2005/8/layout/process1"/>
    <dgm:cxn modelId="{80446341-9F7B-4693-B90D-4C2A4008FDF0}" type="presParOf" srcId="{6AC80774-1BED-4C18-AD91-1DD01AEB71C2}" destId="{6224822D-58B8-4582-B271-5B4A3B5BE7BF}" srcOrd="0" destOrd="0" presId="urn:microsoft.com/office/officeart/2005/8/layout/process1"/>
    <dgm:cxn modelId="{9289C125-13BC-4FC2-A1B4-61332864480C}" type="presParOf" srcId="{EE045115-95EA-4B34-8753-0A8773C72832}" destId="{A31F4422-E49A-4739-8E0F-551A813DC035}" srcOrd="4" destOrd="0" presId="urn:microsoft.com/office/officeart/2005/8/layout/process1"/>
    <dgm:cxn modelId="{316088F8-9534-4534-A973-CA370EBD9592}" type="presParOf" srcId="{EE045115-95EA-4B34-8753-0A8773C72832}" destId="{8A07F850-C8BE-4832-9F85-FCE67E1A9AFC}" srcOrd="5" destOrd="0" presId="urn:microsoft.com/office/officeart/2005/8/layout/process1"/>
    <dgm:cxn modelId="{F0387EF0-59E1-4EC8-8404-DC110C146859}" type="presParOf" srcId="{8A07F850-C8BE-4832-9F85-FCE67E1A9AFC}" destId="{BBBB263A-77AE-4B52-87B8-219FE11CC172}" srcOrd="0" destOrd="0" presId="urn:microsoft.com/office/officeart/2005/8/layout/process1"/>
    <dgm:cxn modelId="{B8DB8180-E55F-40D9-B385-E430DC0E357C}" type="presParOf" srcId="{EE045115-95EA-4B34-8753-0A8773C72832}" destId="{2FB20248-AC30-42EF-A7AC-33922B4CBAB4}" srcOrd="6" destOrd="0" presId="urn:microsoft.com/office/officeart/2005/8/layout/process1"/>
    <dgm:cxn modelId="{C3BA901B-F1AF-4A9E-8ECF-D63A21DB410C}" type="presParOf" srcId="{EE045115-95EA-4B34-8753-0A8773C72832}" destId="{2399C40C-1220-4E9B-8DE3-CAA1F5BDF0C7}" srcOrd="7" destOrd="0" presId="urn:microsoft.com/office/officeart/2005/8/layout/process1"/>
    <dgm:cxn modelId="{BF1FCB71-A73D-4EB2-945B-9164AB4A5FCE}" type="presParOf" srcId="{2399C40C-1220-4E9B-8DE3-CAA1F5BDF0C7}" destId="{5CD0E5AD-DBA1-4AAB-A0B9-F0EE093017BF}" srcOrd="0" destOrd="0" presId="urn:microsoft.com/office/officeart/2005/8/layout/process1"/>
    <dgm:cxn modelId="{FD944964-EE19-47BD-B045-E8DCDABE1241}" type="presParOf" srcId="{EE045115-95EA-4B34-8753-0A8773C72832}" destId="{144C91DD-4A05-4CC5-A339-61BE32E820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3F9AD-6CCB-46C6-A3A7-419B4F15CB44}">
      <dsp:nvSpPr>
        <dsp:cNvPr id="0" name=""/>
        <dsp:cNvSpPr/>
      </dsp:nvSpPr>
      <dsp:spPr>
        <a:xfrm>
          <a:off x="0" y="1289715"/>
          <a:ext cx="1672456" cy="151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Connection between </a:t>
          </a:r>
          <a:br>
            <a:rPr lang="en-US" altLang="zh-TW" sz="2000" kern="1200" dirty="0"/>
          </a:br>
          <a:r>
            <a:rPr lang="en-US" altLang="zh-TW" sz="2000" kern="1200" dirty="0">
              <a:solidFill>
                <a:schemeClr val="tx1"/>
              </a:solidFill>
            </a:rPr>
            <a:t>RM &amp; SoC</a:t>
          </a:r>
          <a:br>
            <a:rPr lang="en-US" altLang="zh-TW" sz="2000" kern="1200" dirty="0">
              <a:solidFill>
                <a:schemeClr val="tx1"/>
              </a:solidFill>
            </a:rPr>
          </a:br>
          <a:r>
            <a:rPr lang="en-US" altLang="zh-TW" sz="2000" kern="1200" dirty="0">
              <a:solidFill>
                <a:schemeClr val="bg1"/>
              </a:solidFill>
            </a:rPr>
            <a:t>via </a:t>
          </a:r>
          <a:r>
            <a:rPr lang="en-US" altLang="zh-TW" sz="2000" kern="1200" dirty="0" err="1">
              <a:solidFill>
                <a:schemeClr val="bg1"/>
              </a:solidFill>
            </a:rPr>
            <a:t>cmd</a:t>
          </a:r>
          <a:endParaRPr lang="zh-TW" altLang="en-US" sz="2000" kern="1200" dirty="0">
            <a:solidFill>
              <a:schemeClr val="bg1"/>
            </a:solidFill>
          </a:endParaRPr>
        </a:p>
      </dsp:txBody>
      <dsp:txXfrm>
        <a:off x="44373" y="1334088"/>
        <a:ext cx="1583710" cy="1426263"/>
      </dsp:txXfrm>
    </dsp:sp>
    <dsp:sp modelId="{B45C2BC7-5B1E-4DEC-8C07-D4DB0AF5D155}">
      <dsp:nvSpPr>
        <dsp:cNvPr id="0" name=""/>
        <dsp:cNvSpPr/>
      </dsp:nvSpPr>
      <dsp:spPr>
        <a:xfrm>
          <a:off x="1839652" y="1839836"/>
          <a:ext cx="354455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1839652" y="1922790"/>
        <a:ext cx="248119" cy="248861"/>
      </dsp:txXfrm>
    </dsp:sp>
    <dsp:sp modelId="{F414F03D-691F-4DDB-B5DB-20EFFF325CB8}">
      <dsp:nvSpPr>
        <dsp:cNvPr id="0" name=""/>
        <dsp:cNvSpPr/>
      </dsp:nvSpPr>
      <dsp:spPr>
        <a:xfrm>
          <a:off x="2341240" y="1289715"/>
          <a:ext cx="1672456" cy="151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Create SoC user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/>
              </a:solidFill>
            </a:rPr>
            <a:t>Account </a:t>
          </a:r>
          <a:br>
            <a:rPr lang="en-US" altLang="zh-TW" sz="1800" kern="1200" dirty="0">
              <a:solidFill>
                <a:schemeClr val="tx1"/>
              </a:solidFill>
            </a:rPr>
          </a:br>
          <a:r>
            <a:rPr lang="en-US" altLang="zh-TW" sz="1800" kern="1200" dirty="0">
              <a:solidFill>
                <a:schemeClr val="tx1"/>
              </a:solidFill>
            </a:rPr>
            <a:t>&amp; </a:t>
          </a:r>
          <a:br>
            <a:rPr lang="en-US" altLang="zh-TW" sz="1800" kern="1200" dirty="0">
              <a:solidFill>
                <a:schemeClr val="tx1"/>
              </a:solidFill>
            </a:rPr>
          </a:br>
          <a:r>
            <a:rPr lang="en-US" altLang="zh-TW" sz="1800" kern="1200" dirty="0">
              <a:solidFill>
                <a:schemeClr val="tx1"/>
              </a:solidFill>
            </a:rPr>
            <a:t>Password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2385613" y="1334088"/>
        <a:ext cx="1583710" cy="1426263"/>
      </dsp:txXfrm>
    </dsp:sp>
    <dsp:sp modelId="{6AC80774-1BED-4C18-AD91-1DD01AEB71C2}">
      <dsp:nvSpPr>
        <dsp:cNvPr id="0" name=""/>
        <dsp:cNvSpPr/>
      </dsp:nvSpPr>
      <dsp:spPr>
        <a:xfrm rot="11445">
          <a:off x="4143921" y="1843513"/>
          <a:ext cx="276080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4143921" y="1926329"/>
        <a:ext cx="193256" cy="248861"/>
      </dsp:txXfrm>
    </dsp:sp>
    <dsp:sp modelId="{A31F4422-E49A-4739-8E0F-551A813DC035}">
      <dsp:nvSpPr>
        <dsp:cNvPr id="0" name=""/>
        <dsp:cNvSpPr/>
      </dsp:nvSpPr>
      <dsp:spPr>
        <a:xfrm>
          <a:off x="4534600" y="1297017"/>
          <a:ext cx="1672456" cy="151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Connection between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/>
              </a:solidFill>
            </a:rPr>
            <a:t>SoC &amp; FTP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bg1"/>
              </a:solidFill>
            </a:rPr>
            <a:t>via utility</a:t>
          </a:r>
        </a:p>
      </dsp:txBody>
      <dsp:txXfrm>
        <a:off x="4578973" y="1341390"/>
        <a:ext cx="1583710" cy="1426263"/>
      </dsp:txXfrm>
    </dsp:sp>
    <dsp:sp modelId="{8A07F850-C8BE-4832-9F85-FCE67E1A9AFC}">
      <dsp:nvSpPr>
        <dsp:cNvPr id="0" name=""/>
        <dsp:cNvSpPr/>
      </dsp:nvSpPr>
      <dsp:spPr>
        <a:xfrm rot="21589480">
          <a:off x="6385521" y="1843454"/>
          <a:ext cx="378349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6385521" y="1926582"/>
        <a:ext cx="264844" cy="248861"/>
      </dsp:txXfrm>
    </dsp:sp>
    <dsp:sp modelId="{2FB20248-AC30-42EF-A7AC-33922B4CBAB4}">
      <dsp:nvSpPr>
        <dsp:cNvPr id="0" name=""/>
        <dsp:cNvSpPr/>
      </dsp:nvSpPr>
      <dsp:spPr>
        <a:xfrm>
          <a:off x="6920920" y="1289715"/>
          <a:ext cx="1672456" cy="151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Upload </a:t>
          </a:r>
          <a:r>
            <a:rPr lang="en-US" altLang="zh-TW" sz="2000" kern="1200" dirty="0">
              <a:solidFill>
                <a:schemeClr val="tx1"/>
              </a:solidFill>
            </a:rPr>
            <a:t>3 files</a:t>
          </a:r>
          <a:r>
            <a:rPr lang="en-US" altLang="zh-TW" sz="2000" kern="1200" dirty="0"/>
            <a:t> to SoC via FTP</a:t>
          </a:r>
          <a:endParaRPr lang="zh-TW" altLang="en-US" sz="2000" kern="1200" dirty="0"/>
        </a:p>
      </dsp:txBody>
      <dsp:txXfrm>
        <a:off x="6965293" y="1334088"/>
        <a:ext cx="1583710" cy="1426263"/>
      </dsp:txXfrm>
    </dsp:sp>
    <dsp:sp modelId="{2399C40C-1220-4E9B-8DE3-CAA1F5BDF0C7}">
      <dsp:nvSpPr>
        <dsp:cNvPr id="0" name=""/>
        <dsp:cNvSpPr/>
      </dsp:nvSpPr>
      <dsp:spPr>
        <a:xfrm>
          <a:off x="8760622" y="1839836"/>
          <a:ext cx="354560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8760622" y="1922790"/>
        <a:ext cx="248192" cy="248861"/>
      </dsp:txXfrm>
    </dsp:sp>
    <dsp:sp modelId="{144C91DD-4A05-4CC5-A339-61BE32E8205E}">
      <dsp:nvSpPr>
        <dsp:cNvPr id="0" name=""/>
        <dsp:cNvSpPr/>
      </dsp:nvSpPr>
      <dsp:spPr>
        <a:xfrm>
          <a:off x="9262359" y="1289715"/>
          <a:ext cx="1672456" cy="151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Launch </a:t>
          </a:r>
          <a:r>
            <a:rPr lang="en-US" altLang="zh-TW" sz="1800" kern="1200" dirty="0">
              <a:solidFill>
                <a:schemeClr val="tx1"/>
              </a:solidFill>
            </a:rPr>
            <a:t>CP_Auto-reconfig.sh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9306732" y="1334088"/>
        <a:ext cx="1583710" cy="1426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B0F2F-6923-453A-903D-A095B9E6791D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985-E026-4BB2-A0BB-B820AE58C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46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Center Configuration Manager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是一套可以協助我們在內部部署和雲端中管理裝置和使用者的套件。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Manager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其站點系統來有效管理網路資源，進行用戶端與裝置的相關設定與管理，了解日常的管理工作，包括如何使用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Manager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管理應用程式、用戶端運作狀況、軟硬體清單、作業系統部署以及軟體更新。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那我們接下來就來看一下他是怎麼做的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此外，您還將學習如何最佳化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Center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端點保護、管理合規性、以及建立管理查詢和報表，為經驗豐富的企業桌面管理人員奠基正確且簡化部署、管理、與維護中、大型企業組織內，加入或未加入網域的電腦與自帶裝置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(BYOD)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的管理技能。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0B985-E026-4BB2-A0BB-B820AE58CDD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57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403680" y="6066950"/>
            <a:ext cx="1650208" cy="45719"/>
          </a:xfrm>
          <a:prstGeom prst="rect">
            <a:avLst/>
          </a:prstGeom>
          <a:gradFill>
            <a:gsLst>
              <a:gs pos="0">
                <a:srgbClr val="00090E"/>
              </a:gs>
              <a:gs pos="100000">
                <a:srgbClr val="00000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03868" y="6103144"/>
            <a:ext cx="52388" cy="5743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680" y="6103144"/>
            <a:ext cx="1398708" cy="5832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4932945" y="2745570"/>
            <a:ext cx="7259055" cy="72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Presentation Title</a:t>
            </a:r>
            <a:endParaRPr lang="zh-TW" altLang="en-US" dirty="0"/>
          </a:p>
        </p:txBody>
      </p:sp>
      <p:sp>
        <p:nvSpPr>
          <p:cNvPr id="1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932946" y="3465570"/>
            <a:ext cx="7259054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zh-TW" altLang="en-US" dirty="0"/>
          </a:p>
        </p:txBody>
      </p:sp>
      <p:sp>
        <p:nvSpPr>
          <p:cNvPr id="13" name="文字版面配置區 5"/>
          <p:cNvSpPr>
            <a:spLocks noGrp="1"/>
          </p:cNvSpPr>
          <p:nvPr>
            <p:ph type="body" sz="quarter" idx="11" hasCustomPrompt="1"/>
          </p:nvPr>
        </p:nvSpPr>
        <p:spPr>
          <a:xfrm>
            <a:off x="5004933" y="4988378"/>
            <a:ext cx="6388783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TW" altLang="en-US" sz="2400" b="1" kern="1200" dirty="0" smtClean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007204" y="4403284"/>
            <a:ext cx="6386512" cy="570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TW" altLang="en-US" sz="2400" b="1" kern="1200" dirty="0" smtClean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TW" dirty="0"/>
              <a:t>Speaker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9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>
            <a:spLocks noGrp="1"/>
          </p:cNvSpPr>
          <p:nvPr>
            <p:ph type="title" hasCustomPrompt="1"/>
          </p:nvPr>
        </p:nvSpPr>
        <p:spPr>
          <a:xfrm>
            <a:off x="4602746" y="1809750"/>
            <a:ext cx="7436854" cy="1655820"/>
          </a:xfrm>
          <a:prstGeom prst="rect">
            <a:avLst/>
          </a:prstGeom>
        </p:spPr>
        <p:txBody>
          <a:bodyPr anchor="b"/>
          <a:lstStyle>
            <a:lvl1pPr>
              <a:defRPr sz="4800" b="1" baseline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Presentation Title</a:t>
            </a:r>
            <a:endParaRPr lang="zh-TW" altLang="en-US" dirty="0"/>
          </a:p>
        </p:txBody>
      </p:sp>
      <p:sp>
        <p:nvSpPr>
          <p:cNvPr id="5" name="內容版面配置區 7"/>
          <p:cNvSpPr>
            <a:spLocks noGrp="1"/>
          </p:cNvSpPr>
          <p:nvPr>
            <p:ph sz="quarter" idx="10" hasCustomPrompt="1"/>
          </p:nvPr>
        </p:nvSpPr>
        <p:spPr>
          <a:xfrm>
            <a:off x="4602746" y="3478270"/>
            <a:ext cx="6781800" cy="100806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3600" b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Presentation 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73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7" hasCustomPrompt="1"/>
          </p:nvPr>
        </p:nvSpPr>
        <p:spPr>
          <a:xfrm>
            <a:off x="838200" y="865188"/>
            <a:ext cx="11049000" cy="5802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zh-TW" altLang="en-US" sz="28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zh-TW" altLang="en-US" sz="28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</a:lstStyle>
          <a:p>
            <a:pPr lvl="0"/>
            <a:r>
              <a:rPr lang="en-US" altLang="zh-TW" dirty="0"/>
              <a:t>Context</a:t>
            </a:r>
          </a:p>
          <a:p>
            <a:pPr lvl="1"/>
            <a:r>
              <a:rPr lang="en-US" altLang="zh-TW" dirty="0"/>
              <a:t>Next Level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88680" y="6404476"/>
            <a:ext cx="40305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FE21BC48-8395-4992-84A5-93A60A18EA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5124"/>
            <a:ext cx="11049000" cy="6615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TW" altLang="en-US" sz="3600" b="1" kern="1200" dirty="0" smtClean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5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說明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365124"/>
            <a:ext cx="12192000" cy="499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ctrTitle" hasCustomPrompt="1"/>
          </p:nvPr>
        </p:nvSpPr>
        <p:spPr>
          <a:xfrm>
            <a:off x="0" y="5524230"/>
            <a:ext cx="12192000" cy="927369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800" b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Example or Table Description</a:t>
            </a:r>
            <a:endParaRPr lang="zh-TW" altLang="en-US" dirty="0"/>
          </a:p>
        </p:txBody>
      </p:sp>
      <p:sp>
        <p:nvSpPr>
          <p:cNvPr id="8" name="內容版面配置區 5"/>
          <p:cNvSpPr>
            <a:spLocks noGrp="1"/>
          </p:cNvSpPr>
          <p:nvPr>
            <p:ph sz="quarter" idx="10" hasCustomPrompt="1"/>
          </p:nvPr>
        </p:nvSpPr>
        <p:spPr>
          <a:xfrm>
            <a:off x="838200" y="862012"/>
            <a:ext cx="10287000" cy="44742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Context</a:t>
            </a:r>
            <a:endParaRPr lang="zh-TW" altLang="en-US" dirty="0"/>
          </a:p>
          <a:p>
            <a:pPr marL="685800" lvl="1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Next Level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 rotWithShape="1">
          <a:blip r:embed="rId3"/>
          <a:srcRect b="90000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15" name="文字版面配置區 12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65124"/>
            <a:ext cx="11353800" cy="592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3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關鍵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8637" y="2640983"/>
            <a:ext cx="2159000" cy="5969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ctrTitle" hasCustomPrompt="1"/>
          </p:nvPr>
        </p:nvSpPr>
        <p:spPr>
          <a:xfrm>
            <a:off x="0" y="2540000"/>
            <a:ext cx="12192000" cy="14529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Key Words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5" y="359445"/>
            <a:ext cx="1398708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 hasCustomPrompt="1"/>
          </p:nvPr>
        </p:nvSpPr>
        <p:spPr>
          <a:xfrm>
            <a:off x="0" y="2968155"/>
            <a:ext cx="12192000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Backup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備忘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88680" y="6404476"/>
            <a:ext cx="40305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FE21BC48-8395-4992-84A5-93A60A18EA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1415846"/>
            <a:ext cx="12192000" cy="49116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 hasCustomPrompt="1"/>
          </p:nvPr>
        </p:nvSpPr>
        <p:spPr>
          <a:xfrm>
            <a:off x="0" y="533400"/>
            <a:ext cx="12192000" cy="6619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algn="ctr">
              <a:defRPr b="1" baseline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8" name="內容版面配置區 8"/>
          <p:cNvSpPr>
            <a:spLocks noGrp="1"/>
          </p:cNvSpPr>
          <p:nvPr>
            <p:ph sz="quarter" idx="11" hasCustomPrompt="1"/>
          </p:nvPr>
        </p:nvSpPr>
        <p:spPr>
          <a:xfrm>
            <a:off x="419100" y="1728788"/>
            <a:ext cx="11472862" cy="459875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400" b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2000" b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altLang="zh-TW" dirty="0"/>
              <a:t>Context </a:t>
            </a:r>
          </a:p>
          <a:p>
            <a:pPr lvl="1"/>
            <a:r>
              <a:rPr lang="en-US" altLang="zh-TW" dirty="0"/>
              <a:t>Next Level</a:t>
            </a:r>
          </a:p>
        </p:txBody>
      </p:sp>
    </p:spTree>
    <p:extLst>
      <p:ext uri="{BB962C8B-B14F-4D97-AF65-F5344CB8AC3E}">
        <p14:creationId xmlns:p14="http://schemas.microsoft.com/office/powerpoint/2010/main" val="292947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4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1" r:id="rId4"/>
    <p:sldLayoutId id="2147483652" r:id="rId5"/>
    <p:sldLayoutId id="2147483653" r:id="rId6"/>
    <p:sldLayoutId id="214748365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8269402-A661-441C-9A7B-53E9D69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1139" y="2653506"/>
            <a:ext cx="9647338" cy="775494"/>
          </a:xfrm>
        </p:spPr>
        <p:txBody>
          <a:bodyPr/>
          <a:lstStyle/>
          <a:p>
            <a:r>
              <a:rPr lang="en-US" altLang="zh-TW" dirty="0"/>
              <a:t>CP Auto-reconfiguration SOP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FF461-A0C6-4DEE-9C03-626865740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5009531"/>
            <a:ext cx="3665550" cy="77549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Created by </a:t>
            </a:r>
          </a:p>
          <a:p>
            <a:r>
              <a:rPr lang="en-US" altLang="zh-TW" dirty="0"/>
              <a:t>Akira Huang  ver. 1.2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6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00FD56C8-B786-457C-B758-EE3D4EEBA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41352"/>
              </p:ext>
            </p:extLst>
          </p:nvPr>
        </p:nvGraphicFramePr>
        <p:xfrm>
          <a:off x="838199" y="1290935"/>
          <a:ext cx="5126374" cy="23079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4028">
                  <a:extLst>
                    <a:ext uri="{9D8B030D-6E8A-4147-A177-3AD203B41FA5}">
                      <a16:colId xmlns:a16="http://schemas.microsoft.com/office/drawing/2014/main" val="1285433768"/>
                    </a:ext>
                  </a:extLst>
                </a:gridCol>
                <a:gridCol w="1698361">
                  <a:extLst>
                    <a:ext uri="{9D8B030D-6E8A-4147-A177-3AD203B41FA5}">
                      <a16:colId xmlns:a16="http://schemas.microsoft.com/office/drawing/2014/main" val="3748056998"/>
                    </a:ext>
                  </a:extLst>
                </a:gridCol>
                <a:gridCol w="1813985">
                  <a:extLst>
                    <a:ext uri="{9D8B030D-6E8A-4147-A177-3AD203B41FA5}">
                      <a16:colId xmlns:a16="http://schemas.microsoft.com/office/drawing/2014/main" val="4009879397"/>
                    </a:ext>
                  </a:extLst>
                </a:gridCol>
              </a:tblGrid>
              <a:tr h="115406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047"/>
                  </a:ext>
                </a:extLst>
              </a:tr>
              <a:tr h="1153874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91273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72528-05AA-484B-A144-BDDF0E8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FF3192-68E1-4A4C-B3EF-9DFAFA244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Attachment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DBD3F9C-591D-430E-8160-73359D834F7E}"/>
              </a:ext>
            </a:extLst>
          </p:cNvPr>
          <p:cNvGrpSpPr/>
          <p:nvPr/>
        </p:nvGrpSpPr>
        <p:grpSpPr>
          <a:xfrm>
            <a:off x="1076199" y="1295095"/>
            <a:ext cx="1169720" cy="983369"/>
            <a:chOff x="1076199" y="1026647"/>
            <a:chExt cx="1169720" cy="983369"/>
          </a:xfrm>
        </p:grpSpPr>
        <p:pic>
          <p:nvPicPr>
            <p:cNvPr id="9" name="圖形 8" descr="文件">
              <a:extLst>
                <a:ext uri="{FF2B5EF4-FFF2-40B4-BE49-F238E27FC236}">
                  <a16:creationId xmlns:a16="http://schemas.microsoft.com/office/drawing/2014/main" id="{909211B9-3D48-4CBA-A1A7-732E7F3CB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1589" y="1026647"/>
              <a:ext cx="923605" cy="83788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2EF20B5-2C0E-4678-88CE-0CDADB60AA69}"/>
                </a:ext>
              </a:extLst>
            </p:cNvPr>
            <p:cNvSpPr txBox="1"/>
            <p:nvPr/>
          </p:nvSpPr>
          <p:spPr>
            <a:xfrm>
              <a:off x="1076199" y="1812601"/>
              <a:ext cx="1169720" cy="19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CP_Auto-reconfig.sh</a:t>
              </a:r>
              <a:endParaRPr lang="zh-TW" altLang="en-US" sz="800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A79887-F0B2-438D-A172-E5B534753062}"/>
              </a:ext>
            </a:extLst>
          </p:cNvPr>
          <p:cNvGrpSpPr/>
          <p:nvPr/>
        </p:nvGrpSpPr>
        <p:grpSpPr>
          <a:xfrm>
            <a:off x="2867649" y="1290935"/>
            <a:ext cx="923605" cy="987128"/>
            <a:chOff x="2867649" y="1022487"/>
            <a:chExt cx="923605" cy="987128"/>
          </a:xfrm>
        </p:grpSpPr>
        <p:pic>
          <p:nvPicPr>
            <p:cNvPr id="12" name="圖形 11" descr="文件">
              <a:extLst>
                <a:ext uri="{FF2B5EF4-FFF2-40B4-BE49-F238E27FC236}">
                  <a16:creationId xmlns:a16="http://schemas.microsoft.com/office/drawing/2014/main" id="{77CBE25F-1A9A-4FC8-B05A-B03A8536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67649" y="1022487"/>
              <a:ext cx="923605" cy="83788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6D3737F-6F41-433B-A80C-400C603FF49B}"/>
                </a:ext>
              </a:extLst>
            </p:cNvPr>
            <p:cNvSpPr txBox="1"/>
            <p:nvPr/>
          </p:nvSpPr>
          <p:spPr>
            <a:xfrm>
              <a:off x="3067592" y="1812199"/>
              <a:ext cx="558079" cy="197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fpga.py</a:t>
              </a:r>
              <a:endParaRPr lang="zh-TW" altLang="en-US" sz="800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D5E42B1-FBA5-4DB5-9EDE-6FB0133A1D75}"/>
              </a:ext>
            </a:extLst>
          </p:cNvPr>
          <p:cNvGrpSpPr/>
          <p:nvPr/>
        </p:nvGrpSpPr>
        <p:grpSpPr>
          <a:xfrm>
            <a:off x="4412984" y="1291336"/>
            <a:ext cx="1450763" cy="983369"/>
            <a:chOff x="4412984" y="1022888"/>
            <a:chExt cx="1450763" cy="983369"/>
          </a:xfrm>
        </p:grpSpPr>
        <p:pic>
          <p:nvPicPr>
            <p:cNvPr id="15" name="圖形 14" descr="文件">
              <a:extLst>
                <a:ext uri="{FF2B5EF4-FFF2-40B4-BE49-F238E27FC236}">
                  <a16:creationId xmlns:a16="http://schemas.microsoft.com/office/drawing/2014/main" id="{E2DF8278-2ACC-4EDC-8C72-9D88501DE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5535" y="1022888"/>
              <a:ext cx="923605" cy="837882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3AF441E-0FE8-4EB0-AD38-8B963F659692}"/>
                </a:ext>
              </a:extLst>
            </p:cNvPr>
            <p:cNvSpPr txBox="1"/>
            <p:nvPr/>
          </p:nvSpPr>
          <p:spPr>
            <a:xfrm>
              <a:off x="4412984" y="1808842"/>
              <a:ext cx="1450763" cy="19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SoCFPGATestSvc.service</a:t>
              </a:r>
              <a:endParaRPr lang="zh-TW" altLang="en-US" sz="800" dirty="0"/>
            </a:p>
          </p:txBody>
        </p:sp>
      </p:grp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4C553227-6EA0-4A94-AD2C-D0567EF47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46392"/>
              </p:ext>
            </p:extLst>
          </p:nvPr>
        </p:nvGraphicFramePr>
        <p:xfrm>
          <a:off x="2750343" y="2643067"/>
          <a:ext cx="957021" cy="78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封裝程式殼層物件" showAsIcon="1" r:id="rId5" imgW="567720" imgH="467280" progId="Package">
                  <p:embed/>
                </p:oleObj>
              </mc:Choice>
              <mc:Fallback>
                <p:oleObj name="封裝程式殼層物件" showAsIcon="1" r:id="rId5" imgW="567720" imgH="467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0343" y="2643067"/>
                        <a:ext cx="957021" cy="785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755F957-99C9-4744-B840-07A7907AD5CD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4112999561"/>
              </p:ext>
            </p:extLst>
          </p:nvPr>
        </p:nvGraphicFramePr>
        <p:xfrm>
          <a:off x="-13515" y="1444028"/>
          <a:ext cx="11049000" cy="580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72528-05AA-484B-A144-BDDF0E8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FF3192-68E1-4A4C-B3EF-9DFAFA244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680" y="347325"/>
            <a:ext cx="11049000" cy="661523"/>
          </a:xfrm>
        </p:spPr>
        <p:txBody>
          <a:bodyPr/>
          <a:lstStyle/>
          <a:p>
            <a:r>
              <a:rPr lang="en-US" altLang="zh-TW" dirty="0"/>
              <a:t>Work Flow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A9FD4DA-90D7-4311-BC9A-6FC01F880B4E}"/>
              </a:ext>
            </a:extLst>
          </p:cNvPr>
          <p:cNvGrpSpPr/>
          <p:nvPr/>
        </p:nvGrpSpPr>
        <p:grpSpPr>
          <a:xfrm>
            <a:off x="6271534" y="4426844"/>
            <a:ext cx="1169720" cy="983369"/>
            <a:chOff x="8115247" y="3531766"/>
            <a:chExt cx="1158062" cy="1073173"/>
          </a:xfrm>
        </p:grpSpPr>
        <p:pic>
          <p:nvPicPr>
            <p:cNvPr id="8" name="圖形 7" descr="文件">
              <a:extLst>
                <a:ext uri="{FF2B5EF4-FFF2-40B4-BE49-F238E27FC236}">
                  <a16:creationId xmlns:a16="http://schemas.microsoft.com/office/drawing/2014/main" id="{70AF869C-6B54-44C1-B84F-47740101F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39387" y="3531766"/>
              <a:ext cx="914400" cy="9144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FD024-B50E-4E2F-A88A-549C35A5C52E}"/>
                </a:ext>
              </a:extLst>
            </p:cNvPr>
            <p:cNvSpPr txBox="1"/>
            <p:nvPr/>
          </p:nvSpPr>
          <p:spPr>
            <a:xfrm>
              <a:off x="8115247" y="4389495"/>
              <a:ext cx="1158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CP_Auto-reconfig.sh</a:t>
              </a:r>
              <a:endParaRPr lang="zh-TW" altLang="en-US" sz="800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AB66CB3-FDDE-40A3-9117-303B28010974}"/>
              </a:ext>
            </a:extLst>
          </p:cNvPr>
          <p:cNvGrpSpPr/>
          <p:nvPr/>
        </p:nvGrpSpPr>
        <p:grpSpPr>
          <a:xfrm>
            <a:off x="7179591" y="4426844"/>
            <a:ext cx="923605" cy="987128"/>
            <a:chOff x="9250769" y="3531766"/>
            <a:chExt cx="914400" cy="1077275"/>
          </a:xfrm>
        </p:grpSpPr>
        <p:pic>
          <p:nvPicPr>
            <p:cNvPr id="9" name="圖形 8" descr="文件">
              <a:extLst>
                <a:ext uri="{FF2B5EF4-FFF2-40B4-BE49-F238E27FC236}">
                  <a16:creationId xmlns:a16="http://schemas.microsoft.com/office/drawing/2014/main" id="{ADD2D5E7-DCBC-4193-87CE-AC48A52A2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50769" y="3531766"/>
              <a:ext cx="914400" cy="914400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AC205C-A01A-41A9-B3BA-FB59E9DE57DB}"/>
                </a:ext>
              </a:extLst>
            </p:cNvPr>
            <p:cNvSpPr txBox="1"/>
            <p:nvPr/>
          </p:nvSpPr>
          <p:spPr>
            <a:xfrm>
              <a:off x="9448719" y="4393597"/>
              <a:ext cx="5525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fpga.py</a:t>
              </a:r>
              <a:endParaRPr lang="zh-TW" altLang="en-US" sz="800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08F6DA9-61E5-4364-B8CA-07F87983EBD8}"/>
              </a:ext>
            </a:extLst>
          </p:cNvPr>
          <p:cNvGrpSpPr/>
          <p:nvPr/>
        </p:nvGrpSpPr>
        <p:grpSpPr>
          <a:xfrm>
            <a:off x="6164180" y="5353708"/>
            <a:ext cx="1450763" cy="983369"/>
            <a:chOff x="10031254" y="3531766"/>
            <a:chExt cx="1436304" cy="1073173"/>
          </a:xfrm>
        </p:grpSpPr>
        <p:pic>
          <p:nvPicPr>
            <p:cNvPr id="10" name="圖形 9" descr="文件">
              <a:extLst>
                <a:ext uri="{FF2B5EF4-FFF2-40B4-BE49-F238E27FC236}">
                  <a16:creationId xmlns:a16="http://schemas.microsoft.com/office/drawing/2014/main" id="{EDCA6988-63FC-4115-8F3D-E7278C3F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71388" y="3531766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C298B00-99F7-48BE-87AD-65538A94B943}"/>
                </a:ext>
              </a:extLst>
            </p:cNvPr>
            <p:cNvSpPr txBox="1"/>
            <p:nvPr/>
          </p:nvSpPr>
          <p:spPr>
            <a:xfrm>
              <a:off x="10031254" y="4389495"/>
              <a:ext cx="1436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/>
                <a:t>SoCFPGATestSvc.service</a:t>
              </a:r>
              <a:endParaRPr lang="zh-TW" altLang="en-US" sz="8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0C26493-1FD3-415C-AA76-B09261C059E9}"/>
              </a:ext>
            </a:extLst>
          </p:cNvPr>
          <p:cNvGrpSpPr/>
          <p:nvPr/>
        </p:nvGrpSpPr>
        <p:grpSpPr>
          <a:xfrm>
            <a:off x="8823186" y="4721113"/>
            <a:ext cx="1169720" cy="983369"/>
            <a:chOff x="8115247" y="3531766"/>
            <a:chExt cx="1158062" cy="1073173"/>
          </a:xfrm>
        </p:grpSpPr>
        <p:pic>
          <p:nvPicPr>
            <p:cNvPr id="20" name="圖形 19" descr="文件">
              <a:extLst>
                <a:ext uri="{FF2B5EF4-FFF2-40B4-BE49-F238E27FC236}">
                  <a16:creationId xmlns:a16="http://schemas.microsoft.com/office/drawing/2014/main" id="{BC25832B-FDF8-4005-90CE-30FBE695D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39387" y="3531766"/>
              <a:ext cx="914400" cy="914400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0749D9D-7905-4147-92E2-E032620164C9}"/>
                </a:ext>
              </a:extLst>
            </p:cNvPr>
            <p:cNvSpPr txBox="1"/>
            <p:nvPr/>
          </p:nvSpPr>
          <p:spPr>
            <a:xfrm>
              <a:off x="8115247" y="4389495"/>
              <a:ext cx="1158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CP_Auto-reconfig.sh</a:t>
              </a:r>
              <a:endParaRPr lang="zh-TW" altLang="en-US" sz="8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DDE6EF4-8F9F-4E01-95D1-B0F8A9C5A609}"/>
              </a:ext>
            </a:extLst>
          </p:cNvPr>
          <p:cNvGrpSpPr/>
          <p:nvPr/>
        </p:nvGrpSpPr>
        <p:grpSpPr>
          <a:xfrm>
            <a:off x="630814" y="3609364"/>
            <a:ext cx="1669410" cy="1279145"/>
            <a:chOff x="630814" y="3609364"/>
            <a:chExt cx="1669410" cy="1279145"/>
          </a:xfrm>
        </p:grpSpPr>
        <p:pic>
          <p:nvPicPr>
            <p:cNvPr id="23" name="圖形 22" descr="網頁設計">
              <a:extLst>
                <a:ext uri="{FF2B5EF4-FFF2-40B4-BE49-F238E27FC236}">
                  <a16:creationId xmlns:a16="http://schemas.microsoft.com/office/drawing/2014/main" id="{1D7C2A9B-AE54-443D-91D0-41B1DD595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0965" y="3609364"/>
              <a:ext cx="914400" cy="914400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F3A634B-B290-453A-89BA-12DFE4B28082}"/>
                </a:ext>
              </a:extLst>
            </p:cNvPr>
            <p:cNvSpPr txBox="1"/>
            <p:nvPr/>
          </p:nvSpPr>
          <p:spPr>
            <a:xfrm>
              <a:off x="630814" y="4426844"/>
              <a:ext cx="1669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Start serial session –</a:t>
              </a:r>
              <a:r>
                <a:rPr lang="en-US" altLang="zh-TW" sz="800" dirty="0" err="1"/>
                <a:t>i</a:t>
              </a:r>
              <a:r>
                <a:rPr lang="en-US" altLang="zh-TW" sz="800" dirty="0"/>
                <a:t> &lt;x&gt; -b 1</a:t>
              </a:r>
            </a:p>
            <a:p>
              <a:endParaRPr lang="en-US" altLang="zh-TW" sz="800" dirty="0"/>
            </a:p>
            <a:p>
              <a:r>
                <a:rPr lang="en-US" altLang="zh-TW" sz="800" dirty="0"/>
                <a:t>Tip. &lt;x&gt; : slot number</a:t>
              </a:r>
              <a:endParaRPr lang="zh-TW" altLang="en-US" sz="800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5587558-4EB7-4122-80CA-FD5D8B2E3BE7}"/>
              </a:ext>
            </a:extLst>
          </p:cNvPr>
          <p:cNvGrpSpPr/>
          <p:nvPr/>
        </p:nvGrpSpPr>
        <p:grpSpPr>
          <a:xfrm>
            <a:off x="2700744" y="3933653"/>
            <a:ext cx="1787366" cy="1648477"/>
            <a:chOff x="630813" y="3609364"/>
            <a:chExt cx="1787366" cy="1648477"/>
          </a:xfrm>
        </p:grpSpPr>
        <p:pic>
          <p:nvPicPr>
            <p:cNvPr id="27" name="圖形 26" descr="網頁設計">
              <a:extLst>
                <a:ext uri="{FF2B5EF4-FFF2-40B4-BE49-F238E27FC236}">
                  <a16:creationId xmlns:a16="http://schemas.microsoft.com/office/drawing/2014/main" id="{9E368D7A-A003-4CDE-B057-AA6C111F5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0965" y="3609364"/>
              <a:ext cx="914400" cy="914400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D669DB2-6D14-4E6A-AA6F-5293AC76AC1E}"/>
                </a:ext>
              </a:extLst>
            </p:cNvPr>
            <p:cNvSpPr txBox="1"/>
            <p:nvPr/>
          </p:nvSpPr>
          <p:spPr>
            <a:xfrm>
              <a:off x="630813" y="4426844"/>
              <a:ext cx="17873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&lt;1&gt; </a:t>
              </a:r>
              <a:r>
                <a:rPr lang="en-US" altLang="zh-TW" sz="800" dirty="0" err="1"/>
                <a:t>systemctl</a:t>
              </a:r>
              <a:r>
                <a:rPr lang="en-US" altLang="zh-TW" sz="800" dirty="0"/>
                <a:t> start persistent-user </a:t>
              </a:r>
            </a:p>
            <a:p>
              <a:r>
                <a:rPr lang="en-US" altLang="zh-TW" sz="800" dirty="0"/>
                <a:t>&lt;2&gt; </a:t>
              </a:r>
              <a:r>
                <a:rPr lang="en-US" altLang="zh-TW" sz="800" dirty="0" err="1"/>
                <a:t>adduser</a:t>
              </a:r>
              <a:r>
                <a:rPr lang="en-US" altLang="zh-TW" sz="800" dirty="0"/>
                <a:t> -G </a:t>
              </a:r>
              <a:r>
                <a:rPr lang="en-US" altLang="zh-TW" sz="800" dirty="0" err="1"/>
                <a:t>sudo</a:t>
              </a:r>
              <a:r>
                <a:rPr lang="en-US" altLang="zh-TW" sz="800" dirty="0"/>
                <a:t> </a:t>
              </a:r>
              <a:r>
                <a:rPr lang="en-US" altLang="zh-TW" sz="800" dirty="0" err="1"/>
                <a:t>ovl</a:t>
              </a:r>
              <a:endParaRPr lang="en-US" altLang="zh-TW" sz="800" dirty="0"/>
            </a:p>
            <a:p>
              <a:r>
                <a:rPr lang="en-US" altLang="zh-TW" sz="800" dirty="0"/>
                <a:t>&lt;3&gt; </a:t>
              </a:r>
              <a:r>
                <a:rPr lang="en-US" altLang="zh-TW" sz="800" dirty="0" err="1"/>
                <a:t>overlake</a:t>
              </a:r>
              <a:endParaRPr lang="en-US" altLang="zh-TW" sz="800" dirty="0"/>
            </a:p>
            <a:p>
              <a:r>
                <a:rPr lang="en-US" altLang="zh-TW" sz="800" dirty="0"/>
                <a:t>&lt;4&gt; </a:t>
              </a:r>
              <a:r>
                <a:rPr lang="en-US" altLang="zh-TW" sz="800" dirty="0" err="1"/>
                <a:t>overlake</a:t>
              </a:r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Tip.  Step 3 &amp; 4 is password</a:t>
              </a:r>
              <a:endParaRPr lang="zh-TW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2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A7C4DB-B6AA-4013-BF2A-EF31D262CD1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Execute utility to connect to RM server by SSH. 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Connect from RM to SoC by command, then terminal will stay on </a:t>
            </a:r>
            <a:r>
              <a:rPr lang="en-US" altLang="zh-TW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root@localhost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:~#</a:t>
            </a:r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serial session -</a:t>
            </a:r>
            <a:r>
              <a:rPr lang="en-US" altLang="zh-TW" sz="2000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&lt;x&gt; -b 1                          </a:t>
            </a:r>
            <a:r>
              <a:rPr lang="en-US" altLang="zh-TW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[&lt;x&gt;: x is the slot number of blade on RM]</a:t>
            </a:r>
            <a:r>
              <a:rPr lang="en-US" altLang="zh-TW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lang="en-US" altLang="zh-TW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72528-05AA-484B-A144-BDDF0E8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FF3192-68E1-4A4C-B3EF-9DFAFA244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RM &amp; SoC connection by CMD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81E3BF-3611-4A4E-AA0E-EFF0B007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40376"/>
            <a:ext cx="5524759" cy="14763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86275B8-4A25-4484-BEE7-9A80F72B7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65" y="1632574"/>
            <a:ext cx="3117680" cy="17230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23E8351-59ED-499A-80EA-C72CA38BD3B6}"/>
              </a:ext>
            </a:extLst>
          </p:cNvPr>
          <p:cNvSpPr txBox="1"/>
          <p:nvPr/>
        </p:nvSpPr>
        <p:spPr>
          <a:xfrm>
            <a:off x="6535024" y="4840376"/>
            <a:ext cx="3976381" cy="400110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case, blade is on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altLang="zh-TW" sz="20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 slot</a:t>
            </a:r>
            <a:endParaRPr lang="zh-TW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67C528-9151-4F1B-B1A4-FA5A2CE399FA}"/>
              </a:ext>
            </a:extLst>
          </p:cNvPr>
          <p:cNvSpPr txBox="1"/>
          <p:nvPr/>
        </p:nvSpPr>
        <p:spPr>
          <a:xfrm>
            <a:off x="4374509" y="1632574"/>
            <a:ext cx="3976381" cy="400110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case, RM is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10.35.173.8</a:t>
            </a:r>
            <a:endParaRPr lang="zh-TW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7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A7C4DB-B6AA-4013-BF2A-EF31D262CD1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Typing below command to create user account and password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systemctl start persistent-user                   </a:t>
            </a:r>
            <a:r>
              <a:rPr lang="en-US" altLang="zh-TW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 create user account ]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adduser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-G sudo </a:t>
            </a:r>
            <a:r>
              <a:rPr lang="en-US" altLang="zh-TW" sz="20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ovl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                            </a:t>
            </a:r>
            <a:r>
              <a:rPr lang="en-US" altLang="zh-TW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add new user : </a:t>
            </a:r>
            <a:r>
              <a:rPr lang="en-US" altLang="zh-TW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ovl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overlake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                                                 </a:t>
            </a:r>
            <a:r>
              <a:rPr lang="en-US" altLang="zh-TW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create password ]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overlake</a:t>
            </a:r>
            <a:r>
              <a:rPr lang="en-US" altLang="zh-TW" sz="20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                                                         </a:t>
            </a:r>
            <a:r>
              <a:rPr lang="en-US" altLang="zh-TW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confirm password ]</a:t>
            </a:r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72528-05AA-484B-A144-BDDF0E8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FF3192-68E1-4A4C-B3EF-9DFAFA244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Create SoC user account &amp; password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6728BF-EC2F-441A-B2AC-5C98CB43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27" y="3984487"/>
            <a:ext cx="8066571" cy="18227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9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A7C4DB-B6AA-4013-BF2A-EF31D262CD1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Verify the Soc’s IP address by command</a:t>
            </a:r>
          </a:p>
          <a:p>
            <a:pPr marL="0" indent="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ifconfig</a:t>
            </a:r>
          </a:p>
          <a:p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72528-05AA-484B-A144-BDDF0E8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FF3192-68E1-4A4C-B3EF-9DFAFA244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SoC &amp; FTP connection by utility (1/2)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525749-3EAD-47E3-98C8-547D48D9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052"/>
            <a:ext cx="6546562" cy="28103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1703E66-DC93-4A57-A32F-85FBDF189068}"/>
              </a:ext>
            </a:extLst>
          </p:cNvPr>
          <p:cNvSpPr txBox="1"/>
          <p:nvPr/>
        </p:nvSpPr>
        <p:spPr>
          <a:xfrm>
            <a:off x="7575259" y="2407640"/>
            <a:ext cx="3565321" cy="369332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 this case: IP is </a:t>
            </a:r>
            <a:r>
              <a:rPr lang="en-US" altLang="zh-TW" b="1" dirty="0"/>
              <a:t>10.35.173.111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810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A7C4DB-B6AA-4013-BF2A-EF31D262CD1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</a:t>
            </a:r>
            <a:r>
              <a:rPr lang="en-US" altLang="zh-TW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FilleZilla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utility and going to “Site Manager”, then setup FTP</a:t>
            </a:r>
            <a:endParaRPr lang="zh-TW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72528-05AA-484B-A144-BDDF0E8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FF3192-68E1-4A4C-B3EF-9DFAFA244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SoC &amp; FTP connection by utility (2/2)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2A3B66-FADA-4359-9D5F-C04080B7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74" y="1629164"/>
            <a:ext cx="5969741" cy="35996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1A2B749-25FE-4A33-B95B-CF6D6C148BDC}"/>
              </a:ext>
            </a:extLst>
          </p:cNvPr>
          <p:cNvSpPr/>
          <p:nvPr/>
        </p:nvSpPr>
        <p:spPr>
          <a:xfrm>
            <a:off x="838200" y="1845578"/>
            <a:ext cx="311092" cy="293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0B9AB-94F9-4763-A274-74B05CFE9144}"/>
              </a:ext>
            </a:extLst>
          </p:cNvPr>
          <p:cNvSpPr/>
          <p:nvPr/>
        </p:nvSpPr>
        <p:spPr>
          <a:xfrm>
            <a:off x="1904999" y="4153948"/>
            <a:ext cx="779477" cy="293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043856-59BE-49FE-B94F-8086BEA139B7}"/>
              </a:ext>
            </a:extLst>
          </p:cNvPr>
          <p:cNvSpPr/>
          <p:nvPr/>
        </p:nvSpPr>
        <p:spPr>
          <a:xfrm>
            <a:off x="1515260" y="2704053"/>
            <a:ext cx="691045" cy="223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DE1040-8923-4548-8A01-453796C67FDF}"/>
              </a:ext>
            </a:extLst>
          </p:cNvPr>
          <p:cNvSpPr/>
          <p:nvPr/>
        </p:nvSpPr>
        <p:spPr>
          <a:xfrm>
            <a:off x="4465040" y="2410438"/>
            <a:ext cx="1630960" cy="1322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3866E6-26DD-4F32-9967-D0621E8EEF15}"/>
              </a:ext>
            </a:extLst>
          </p:cNvPr>
          <p:cNvSpPr txBox="1"/>
          <p:nvPr/>
        </p:nvSpPr>
        <p:spPr>
          <a:xfrm>
            <a:off x="838200" y="1526711"/>
            <a:ext cx="6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C5E61B-F2B2-4063-8A8A-C1E700436BD6}"/>
              </a:ext>
            </a:extLst>
          </p:cNvPr>
          <p:cNvSpPr txBox="1"/>
          <p:nvPr/>
        </p:nvSpPr>
        <p:spPr>
          <a:xfrm>
            <a:off x="1904998" y="3850547"/>
            <a:ext cx="93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93AB10-4DB6-4EC0-8A83-1586790A2A8D}"/>
              </a:ext>
            </a:extLst>
          </p:cNvPr>
          <p:cNvSpPr txBox="1"/>
          <p:nvPr/>
        </p:nvSpPr>
        <p:spPr>
          <a:xfrm>
            <a:off x="1669409" y="2410438"/>
            <a:ext cx="55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C4005D-81C6-4C28-9F7B-8CDFAD863B23}"/>
              </a:ext>
            </a:extLst>
          </p:cNvPr>
          <p:cNvSpPr txBox="1"/>
          <p:nvPr/>
        </p:nvSpPr>
        <p:spPr>
          <a:xfrm>
            <a:off x="4465040" y="2114026"/>
            <a:ext cx="37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3DEF6C-AF95-401F-8CCB-6DC3F7F1C6CB}"/>
              </a:ext>
            </a:extLst>
          </p:cNvPr>
          <p:cNvSpPr txBox="1"/>
          <p:nvPr/>
        </p:nvSpPr>
        <p:spPr>
          <a:xfrm>
            <a:off x="7139031" y="1922779"/>
            <a:ext cx="4664279" cy="3539430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 this case:</a:t>
            </a:r>
          </a:p>
          <a:p>
            <a:r>
              <a:rPr lang="en-US" altLang="zh-TW" dirty="0"/>
              <a:t>&lt;1&gt;: open “site manager” window</a:t>
            </a:r>
          </a:p>
          <a:p>
            <a:r>
              <a:rPr lang="en-US" altLang="zh-TW" dirty="0"/>
              <a:t>&lt;2&gt;,&lt;3&gt;: create new sit and name it</a:t>
            </a:r>
          </a:p>
          <a:p>
            <a:r>
              <a:rPr lang="en-US" altLang="zh-TW" dirty="0"/>
              <a:t>&lt;4&gt;: Protocol: </a:t>
            </a:r>
            <a:r>
              <a:rPr lang="en-US" altLang="zh-TW" dirty="0">
                <a:solidFill>
                  <a:srgbClr val="FF0000"/>
                </a:solidFill>
              </a:rPr>
              <a:t>SFTP-SSH file </a:t>
            </a:r>
            <a:r>
              <a:rPr lang="en-US" altLang="zh-TW" dirty="0" err="1">
                <a:solidFill>
                  <a:srgbClr val="FF0000"/>
                </a:solidFill>
              </a:rPr>
              <a:t>xxxxx</a:t>
            </a:r>
            <a:br>
              <a:rPr lang="en-US" altLang="zh-TW" dirty="0"/>
            </a:br>
            <a:r>
              <a:rPr lang="en-US" altLang="zh-TW" dirty="0"/>
              <a:t>        Host: </a:t>
            </a:r>
            <a:r>
              <a:rPr lang="en-US" altLang="zh-TW" dirty="0">
                <a:solidFill>
                  <a:srgbClr val="FF0000"/>
                </a:solidFill>
              </a:rPr>
              <a:t>SoC’s IP</a:t>
            </a:r>
            <a:br>
              <a:rPr lang="en-US" altLang="zh-TW" dirty="0"/>
            </a:br>
            <a:r>
              <a:rPr lang="en-US" altLang="zh-TW" dirty="0"/>
              <a:t>        Logon Type: </a:t>
            </a:r>
            <a:r>
              <a:rPr lang="en-US" altLang="zh-TW" dirty="0">
                <a:solidFill>
                  <a:srgbClr val="FF0000"/>
                </a:solidFill>
              </a:rPr>
              <a:t>Normal</a:t>
            </a:r>
            <a:br>
              <a:rPr lang="en-US" altLang="zh-TW" dirty="0"/>
            </a:br>
            <a:r>
              <a:rPr lang="en-US" altLang="zh-TW" dirty="0"/>
              <a:t>        User: </a:t>
            </a:r>
            <a:r>
              <a:rPr lang="en-US" altLang="zh-TW" dirty="0">
                <a:solidFill>
                  <a:srgbClr val="FF0000"/>
                </a:solidFill>
              </a:rPr>
              <a:t>SoC’s user account</a:t>
            </a:r>
            <a:br>
              <a:rPr lang="en-US" altLang="zh-TW" dirty="0"/>
            </a:br>
            <a:r>
              <a:rPr lang="en-US" altLang="zh-TW" dirty="0"/>
              <a:t>        Password: </a:t>
            </a:r>
            <a:r>
              <a:rPr lang="en-US" altLang="zh-TW" dirty="0">
                <a:solidFill>
                  <a:srgbClr val="FF0000"/>
                </a:solidFill>
              </a:rPr>
              <a:t>SoC’s user’s password</a:t>
            </a: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 Protocol: 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SFTP-SSH file Transfer Protocol</a:t>
            </a:r>
            <a:b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Host: 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10.35.173.111</a:t>
            </a:r>
            <a:b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Logon Type: 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b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User: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ovl</a:t>
            </a:r>
            <a:b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Password: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overlake</a:t>
            </a:r>
            <a:endParaRPr lang="zh-TW" alt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95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A7C4DB-B6AA-4013-BF2A-EF31D262CD1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Select below script files on local side then upload them to SoC on 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/home/</a:t>
            </a:r>
            <a:r>
              <a:rPr lang="en-US" altLang="zh-TW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ovl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72528-05AA-484B-A144-BDDF0E8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FF3192-68E1-4A4C-B3EF-9DFAFA244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Upload script to SoC via FTP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674FC9-3B98-4EB0-8A49-A3170626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9346"/>
            <a:ext cx="7379173" cy="4151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2076DA-B356-4A22-84EA-A9DDCEA071B0}"/>
              </a:ext>
            </a:extLst>
          </p:cNvPr>
          <p:cNvSpPr txBox="1"/>
          <p:nvPr/>
        </p:nvSpPr>
        <p:spPr>
          <a:xfrm>
            <a:off x="8405769" y="1753299"/>
            <a:ext cx="3685969" cy="1200329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CP_autoReconfig.sh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SoCFPGATestSvc.service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[main]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fpga.py       [main]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A7C4DB-B6AA-4013-BF2A-EF31D262CD1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Change direction to 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/home/</a:t>
            </a:r>
            <a:r>
              <a:rPr lang="en-US" altLang="zh-TW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ovl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because the script is located at there. Then, adjust right as </a:t>
            </a:r>
            <a:r>
              <a:rPr lang="en-US" altLang="zh-TW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rwx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(777)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and launch script.</a:t>
            </a:r>
          </a:p>
          <a:p>
            <a:pPr marL="0" indent="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/home/</a:t>
            </a:r>
            <a:r>
              <a:rPr lang="en-US" altLang="zh-TW" sz="2000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ovl</a:t>
            </a:r>
            <a:endParaRPr lang="en-US" altLang="zh-TW" sz="200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r>
              <a:rPr lang="en-US" altLang="zh-TW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CP_autoReconfig.sh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 will auto reboot once after launching this script, then we won’t reconfigure CP from Golden to APP while SUT execute AC or DC, </a:t>
            </a:r>
            <a:r>
              <a:rPr lang="en-US" altLang="zh-TW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 will auto reconfigure as App image.</a:t>
            </a:r>
          </a:p>
          <a:p>
            <a:pPr marL="0" indent="0">
              <a:buNone/>
            </a:pPr>
            <a:endParaRPr lang="zh-TW" altLang="en-US" sz="200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72528-05AA-484B-A144-BDDF0E8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FF3192-68E1-4A4C-B3EF-9DFAFA244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Launch CP_autoReconfig.sh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0737BAE-5170-45E1-9148-FEE1E096E9D6}"/>
              </a:ext>
            </a:extLst>
          </p:cNvPr>
          <p:cNvGrpSpPr/>
          <p:nvPr/>
        </p:nvGrpSpPr>
        <p:grpSpPr>
          <a:xfrm>
            <a:off x="5578679" y="1728132"/>
            <a:ext cx="5687735" cy="2810311"/>
            <a:chOff x="838200" y="2619396"/>
            <a:chExt cx="7229306" cy="25817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878813D-78B3-4258-AAB3-053B320FB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19396"/>
              <a:ext cx="7229306" cy="258177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4093DE-4732-4F53-A316-1164242F1F04}"/>
                </a:ext>
              </a:extLst>
            </p:cNvPr>
            <p:cNvSpPr/>
            <p:nvPr/>
          </p:nvSpPr>
          <p:spPr>
            <a:xfrm>
              <a:off x="1015068" y="4478289"/>
              <a:ext cx="4043493" cy="4460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63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A7C4DB-B6AA-4013-BF2A-EF31D262CD1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Check the folders were created correctly.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</a:t>
            </a: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under </a:t>
            </a:r>
            <a:r>
              <a:rPr lang="en-US" altLang="zh-TW" sz="1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/vol/data </a:t>
            </a: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right is </a:t>
            </a:r>
            <a:r>
              <a:rPr lang="en-US" altLang="zh-TW" sz="18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rwx</a:t>
            </a: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tests: under </a:t>
            </a:r>
            <a:r>
              <a:rPr lang="en-US" altLang="zh-TW" sz="1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/vol/data/</a:t>
            </a:r>
            <a:r>
              <a:rPr lang="en-US" altLang="zh-TW" sz="18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</a:t>
            </a:r>
            <a:r>
              <a:rPr lang="en-US" altLang="zh-TW" sz="1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right is </a:t>
            </a:r>
            <a:r>
              <a:rPr lang="en-US" altLang="zh-TW" sz="18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rwx</a:t>
            </a:r>
            <a:endParaRPr lang="en-US" altLang="zh-TW" sz="1800" b="1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</a:t>
            </a: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under </a:t>
            </a:r>
            <a:r>
              <a:rPr lang="en-US" altLang="zh-TW" sz="1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/vol/data/</a:t>
            </a:r>
            <a:r>
              <a:rPr lang="en-US" altLang="zh-TW" sz="18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</a:t>
            </a:r>
            <a:r>
              <a:rPr lang="en-US" altLang="zh-TW" sz="1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/tests </a:t>
            </a: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right is </a:t>
            </a:r>
            <a:r>
              <a:rPr lang="en-US" altLang="zh-TW" sz="18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rwx</a:t>
            </a: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Check the main scripts were at right location: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SoCFPGATestSvc.service</a:t>
            </a: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under </a:t>
            </a:r>
            <a:r>
              <a:rPr lang="en-US" altLang="zh-TW" sz="1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/vol/data/</a:t>
            </a:r>
            <a:r>
              <a:rPr lang="en-US" altLang="zh-TW" sz="18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</a:t>
            </a:r>
            <a:r>
              <a:rPr lang="en-US" altLang="zh-TW" sz="1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/tests/</a:t>
            </a:r>
            <a:r>
              <a:rPr lang="en-US" altLang="zh-TW" sz="18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</a:t>
            </a:r>
            <a:r>
              <a:rPr lang="en-US" altLang="zh-TW" sz="1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Right is </a:t>
            </a:r>
            <a:r>
              <a:rPr lang="en-US" altLang="zh-TW" sz="18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rwx</a:t>
            </a:r>
            <a:endParaRPr lang="en-US" altLang="zh-TW" sz="1800" b="1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fpga.py</a:t>
            </a:r>
            <a:b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under </a:t>
            </a:r>
            <a:r>
              <a:rPr lang="en-US" altLang="zh-TW" sz="1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/vol/data/</a:t>
            </a:r>
            <a:r>
              <a:rPr lang="en-US" altLang="zh-TW" sz="18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</a:t>
            </a:r>
            <a:r>
              <a:rPr lang="en-US" altLang="zh-TW" sz="1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/tests </a:t>
            </a:r>
            <a:b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1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Right is </a:t>
            </a:r>
            <a:r>
              <a:rPr lang="en-US" altLang="zh-TW" sz="1800" b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rwx</a:t>
            </a:r>
            <a:endParaRPr lang="en-US" altLang="zh-TW" sz="1800" b="1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sz="2400" dirty="0">
              <a:solidFill>
                <a:srgbClr val="0033CC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72528-05AA-484B-A144-BDDF0E8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FF3192-68E1-4A4C-B3EF-9DFAFA244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Trouble shooting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9F5E1E-AB9B-4401-A809-7514ACE00104}"/>
              </a:ext>
            </a:extLst>
          </p:cNvPr>
          <p:cNvSpPr txBox="1"/>
          <p:nvPr/>
        </p:nvSpPr>
        <p:spPr>
          <a:xfrm>
            <a:off x="7825861" y="594590"/>
            <a:ext cx="4170395" cy="107721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Tip.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&lt;1&gt; adjust right:  </a:t>
            </a:r>
            <a:r>
              <a:rPr lang="en-US" altLang="zh-TW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777 ..path/&lt;file&gt;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&lt;2&gt; check folder property and right level: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ls -al ..path/</a:t>
            </a:r>
            <a:endParaRPr lang="zh-TW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934D3DA-419E-42AE-9A44-D56DE44A7B67}"/>
              </a:ext>
            </a:extLst>
          </p:cNvPr>
          <p:cNvGrpSpPr/>
          <p:nvPr/>
        </p:nvGrpSpPr>
        <p:grpSpPr>
          <a:xfrm>
            <a:off x="6684453" y="3229761"/>
            <a:ext cx="5004227" cy="3322246"/>
            <a:chOff x="6684453" y="3229761"/>
            <a:chExt cx="5004227" cy="3322246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942D53E-B1C9-4EEC-AEBE-1DA7259F9D37}"/>
                </a:ext>
              </a:extLst>
            </p:cNvPr>
            <p:cNvGrpSpPr/>
            <p:nvPr/>
          </p:nvGrpSpPr>
          <p:grpSpPr>
            <a:xfrm>
              <a:off x="6684453" y="3229761"/>
              <a:ext cx="5004227" cy="3322246"/>
              <a:chOff x="6684453" y="3229761"/>
              <a:chExt cx="5004227" cy="3322246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6D575A89-9444-4DFA-B0E9-1BD66B4EF4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84453" y="3289251"/>
                <a:ext cx="5004227" cy="3262756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5DE204C-7231-48F7-A660-E12B3851A77A}"/>
                  </a:ext>
                </a:extLst>
              </p:cNvPr>
              <p:cNvSpPr/>
              <p:nvPr/>
            </p:nvSpPr>
            <p:spPr>
              <a:xfrm>
                <a:off x="7825861" y="3229761"/>
                <a:ext cx="1242638" cy="2600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4328044-C7D4-4AED-960C-671AC98FA84B}"/>
                  </a:ext>
                </a:extLst>
              </p:cNvPr>
              <p:cNvSpPr/>
              <p:nvPr/>
            </p:nvSpPr>
            <p:spPr>
              <a:xfrm>
                <a:off x="10368793" y="3778083"/>
                <a:ext cx="797828" cy="17025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AE201FB-E535-4818-922E-8767425947D5}"/>
                  </a:ext>
                </a:extLst>
              </p:cNvPr>
              <p:cNvSpPr/>
              <p:nvPr/>
            </p:nvSpPr>
            <p:spPr>
              <a:xfrm>
                <a:off x="10430311" y="4994787"/>
                <a:ext cx="408266" cy="2315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CD5672D-49D6-4726-8B4E-4A0CC80495F5}"/>
                  </a:ext>
                </a:extLst>
              </p:cNvPr>
              <p:cNvSpPr/>
              <p:nvPr/>
            </p:nvSpPr>
            <p:spPr>
              <a:xfrm>
                <a:off x="10430312" y="5486461"/>
                <a:ext cx="601211" cy="191803"/>
              </a:xfrm>
              <a:prstGeom prst="rect">
                <a:avLst/>
              </a:prstGeom>
              <a:noFill/>
              <a:ln w="28575">
                <a:solidFill>
                  <a:srgbClr val="00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3766F6-C05D-4873-9F6D-BDD122221DBA}"/>
                  </a:ext>
                </a:extLst>
              </p:cNvPr>
              <p:cNvSpPr/>
              <p:nvPr/>
            </p:nvSpPr>
            <p:spPr>
              <a:xfrm>
                <a:off x="10430311" y="6080915"/>
                <a:ext cx="1242638" cy="260059"/>
              </a:xfrm>
              <a:prstGeom prst="rect">
                <a:avLst/>
              </a:prstGeom>
              <a:noFill/>
              <a:ln w="28575">
                <a:solidFill>
                  <a:srgbClr val="00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F38DBF5-8E90-47AF-9F22-A588FB18D178}"/>
                  </a:ext>
                </a:extLst>
              </p:cNvPr>
              <p:cNvSpPr/>
              <p:nvPr/>
            </p:nvSpPr>
            <p:spPr>
              <a:xfrm>
                <a:off x="6684453" y="6266576"/>
                <a:ext cx="403058" cy="226300"/>
              </a:xfrm>
              <a:prstGeom prst="rect">
                <a:avLst/>
              </a:prstGeom>
              <a:noFill/>
              <a:ln w="28575">
                <a:solidFill>
                  <a:srgbClr val="00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C4FBCB50-18AC-4656-BFDB-438F6CB84C4E}"/>
                  </a:ext>
                </a:extLst>
              </p:cNvPr>
              <p:cNvCxnSpPr/>
              <p:nvPr/>
            </p:nvCxnSpPr>
            <p:spPr>
              <a:xfrm>
                <a:off x="8388991" y="5310231"/>
                <a:ext cx="1686187" cy="0"/>
              </a:xfrm>
              <a:prstGeom prst="line">
                <a:avLst/>
              </a:prstGeom>
              <a:ln w="381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279D0B47-7F8E-4586-8C05-568CB498C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8991" y="5924025"/>
                <a:ext cx="2231471" cy="0"/>
              </a:xfrm>
              <a:prstGeom prst="line">
                <a:avLst/>
              </a:prstGeom>
              <a:ln w="381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75B558-798B-499F-8F04-A6A14D6FFE92}"/>
                </a:ext>
              </a:extLst>
            </p:cNvPr>
            <p:cNvSpPr/>
            <p:nvPr/>
          </p:nvSpPr>
          <p:spPr>
            <a:xfrm>
              <a:off x="10430311" y="5678265"/>
              <a:ext cx="601211" cy="130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70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14A5ECE207F104B8510E2684F3B1A55" ma:contentTypeVersion="0" ma:contentTypeDescription="建立新的文件。" ma:contentTypeScope="" ma:versionID="d867a9224bc5c9a0960210d5ef1d1b7b">
  <xsd:schema xmlns:xsd="http://www.w3.org/2001/XMLSchema" xmlns:p="http://schemas.microsoft.com/office/2006/metadata/properties" targetNamespace="http://schemas.microsoft.com/office/2006/metadata/properties" ma:root="true" ma:fieldsID="b8ca951d90cafeb83d4a03d140f1ba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44D257-8D43-4A11-B422-0831BB3D99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E9BD5B-B225-4F65-B263-06F9A0215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9253D25-1C87-4885-BA26-D62771507FA1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51525</TotalTime>
  <Words>807</Words>
  <Application>Microsoft Office PowerPoint</Application>
  <PresentationFormat>寬螢幕</PresentationFormat>
  <Paragraphs>103</Paragraphs>
  <Slides>10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YaHei</vt:lpstr>
      <vt:lpstr>Myriad Pro</vt:lpstr>
      <vt:lpstr>Arial</vt:lpstr>
      <vt:lpstr>Calibri</vt:lpstr>
      <vt:lpstr>Wingdings</vt:lpstr>
      <vt:lpstr>Office 佈景主題</vt:lpstr>
      <vt:lpstr>封裝程式殼層物件</vt:lpstr>
      <vt:lpstr>CP Auto-reconfiguration SOP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server</dc:title>
  <dc:creator>Bing Wu/WYHQ/Wiwynn</dc:creator>
  <cp:lastModifiedBy>Zane Tseng/WYHQ/Wiwynn</cp:lastModifiedBy>
  <cp:revision>747</cp:revision>
  <dcterms:created xsi:type="dcterms:W3CDTF">2017-01-04T04:51:59Z</dcterms:created>
  <dcterms:modified xsi:type="dcterms:W3CDTF">2021-12-03T00:54:27Z</dcterms:modified>
</cp:coreProperties>
</file>