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68" r:id="rId2"/>
    <p:sldId id="266" r:id="rId3"/>
    <p:sldId id="298" r:id="rId4"/>
    <p:sldId id="262" r:id="rId5"/>
    <p:sldId id="286" r:id="rId6"/>
    <p:sldId id="302" r:id="rId7"/>
    <p:sldId id="267" r:id="rId8"/>
    <p:sldId id="271" r:id="rId9"/>
    <p:sldId id="272" r:id="rId10"/>
    <p:sldId id="269" r:id="rId11"/>
    <p:sldId id="290" r:id="rId12"/>
    <p:sldId id="299" r:id="rId13"/>
    <p:sldId id="291" r:id="rId14"/>
    <p:sldId id="296" r:id="rId15"/>
    <p:sldId id="297" r:id="rId16"/>
    <p:sldId id="287" r:id="rId17"/>
    <p:sldId id="270" r:id="rId18"/>
    <p:sldId id="273" r:id="rId19"/>
    <p:sldId id="274" r:id="rId20"/>
    <p:sldId id="281" r:id="rId21"/>
    <p:sldId id="284" r:id="rId22"/>
    <p:sldId id="293" r:id="rId23"/>
    <p:sldId id="294" r:id="rId24"/>
    <p:sldId id="283" r:id="rId25"/>
    <p:sldId id="277" r:id="rId26"/>
    <p:sldId id="279" r:id="rId27"/>
    <p:sldId id="301" r:id="rId28"/>
    <p:sldId id="289" r:id="rId29"/>
    <p:sldId id="282" r:id="rId30"/>
  </p:sldIdLst>
  <p:sldSz cx="9144000" cy="5143500" type="screen16x9"/>
  <p:notesSz cx="6858000" cy="9144000"/>
  <p:embeddedFontLst>
    <p:embeddedFont>
      <p:font typeface="IBM Plex Sans" panose="020B0503050203000203" pitchFamily="34" charset="0"/>
      <p:regular r:id="rId32"/>
      <p:bold r:id="rId33"/>
      <p:italic r:id="rId34"/>
      <p:boldItalic r:id="rId35"/>
    </p:embeddedFont>
    <p:embeddedFont>
      <p:font typeface="Nunito Sans" pitchFamily="2" charset="0"/>
      <p:regular r:id="rId36"/>
      <p:bold r:id="rId37"/>
      <p:italic r:id="rId38"/>
      <p:boldItalic r:id="rId39"/>
    </p:embeddedFont>
    <p:embeddedFont>
      <p:font typeface="Poppins" panose="00000500000000000000" pitchFamily="2" charset="0"/>
      <p:regular r:id="rId40"/>
      <p:bold r:id="rId41"/>
      <p:italic r:id="rId42"/>
      <p:boldItalic r:id="rId43"/>
    </p:embeddedFont>
    <p:embeddedFont>
      <p:font typeface="Poppins Medium" panose="00000600000000000000" pitchFamily="2" charset="0"/>
      <p:regular r:id="rId44"/>
      <p:bold r:id="rId45"/>
      <p:italic r:id="rId46"/>
      <p:boldItalic r:id="rId47"/>
    </p:embeddedFont>
    <p:embeddedFont>
      <p:font typeface="Segoe UI" panose="020B0502040204020203"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35F066-9F3A-46E9-9F9A-B931DFC493AC}" v="269" dt="2022-05-31T19:13:01.1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391" autoAdjust="0"/>
  </p:normalViewPr>
  <p:slideViewPr>
    <p:cSldViewPr snapToGrid="0">
      <p:cViewPr varScale="1">
        <p:scale>
          <a:sx n="58" d="100"/>
          <a:sy n="58" d="100"/>
        </p:scale>
        <p:origin x="166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font" Target="fonts/font2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ke Veitch" userId="973d44ddf6e79487" providerId="LiveId" clId="{B835F066-9F3A-46E9-9F9A-B931DFC493AC}"/>
    <pc:docChg chg="undo custSel addSld delSld modSld sldOrd">
      <pc:chgData name="Luke Veitch" userId="973d44ddf6e79487" providerId="LiveId" clId="{B835F066-9F3A-46E9-9F9A-B931DFC493AC}" dt="2022-05-31T19:13:15.776" v="10726" actId="20577"/>
      <pc:docMkLst>
        <pc:docMk/>
      </pc:docMkLst>
      <pc:sldChg chg="addSp delSp modSp del mod">
        <pc:chgData name="Luke Veitch" userId="973d44ddf6e79487" providerId="LiveId" clId="{B835F066-9F3A-46E9-9F9A-B931DFC493AC}" dt="2022-05-28T12:58:32.664" v="236" actId="47"/>
        <pc:sldMkLst>
          <pc:docMk/>
          <pc:sldMk cId="0" sldId="256"/>
        </pc:sldMkLst>
        <pc:spChg chg="add mod">
          <ac:chgData name="Luke Veitch" userId="973d44ddf6e79487" providerId="LiveId" clId="{B835F066-9F3A-46E9-9F9A-B931DFC493AC}" dt="2022-05-28T12:57:54.832" v="191" actId="113"/>
          <ac:spMkLst>
            <pc:docMk/>
            <pc:sldMk cId="0" sldId="256"/>
            <ac:spMk id="5" creationId="{622DE99D-6374-B208-43A5-1152D8226823}"/>
          </ac:spMkLst>
        </pc:spChg>
        <pc:picChg chg="del">
          <ac:chgData name="Luke Veitch" userId="973d44ddf6e79487" providerId="LiveId" clId="{B835F066-9F3A-46E9-9F9A-B931DFC493AC}" dt="2022-05-28T12:55:18.516" v="154" actId="478"/>
          <ac:picMkLst>
            <pc:docMk/>
            <pc:sldMk cId="0" sldId="256"/>
            <ac:picMk id="2" creationId="{C2B6E660-5E78-417B-9E16-7D35E588F72B}"/>
          </ac:picMkLst>
        </pc:picChg>
      </pc:sldChg>
      <pc:sldChg chg="del">
        <pc:chgData name="Luke Veitch" userId="973d44ddf6e79487" providerId="LiveId" clId="{B835F066-9F3A-46E9-9F9A-B931DFC493AC}" dt="2022-05-28T12:59:05.031" v="237" actId="47"/>
        <pc:sldMkLst>
          <pc:docMk/>
          <pc:sldMk cId="4104011919" sldId="261"/>
        </pc:sldMkLst>
      </pc:sldChg>
      <pc:sldChg chg="modSp modAnim modNotesTx">
        <pc:chgData name="Luke Veitch" userId="973d44ddf6e79487" providerId="LiveId" clId="{B835F066-9F3A-46E9-9F9A-B931DFC493AC}" dt="2022-05-31T16:53:30.061" v="7699" actId="20577"/>
        <pc:sldMkLst>
          <pc:docMk/>
          <pc:sldMk cId="1903121172" sldId="262"/>
        </pc:sldMkLst>
        <pc:spChg chg="mod">
          <ac:chgData name="Luke Veitch" userId="973d44ddf6e79487" providerId="LiveId" clId="{B835F066-9F3A-46E9-9F9A-B931DFC493AC}" dt="2022-05-28T13:01:18.714" v="238" actId="5793"/>
          <ac:spMkLst>
            <pc:docMk/>
            <pc:sldMk cId="1903121172" sldId="262"/>
            <ac:spMk id="3" creationId="{634274F2-5634-48BF-ECD3-7A6F7B51BA6A}"/>
          </ac:spMkLst>
        </pc:spChg>
      </pc:sldChg>
      <pc:sldChg chg="addSp delSp modSp mod ord modTransition modAnim modNotesTx">
        <pc:chgData name="Luke Veitch" userId="973d44ddf6e79487" providerId="LiveId" clId="{B835F066-9F3A-46E9-9F9A-B931DFC493AC}" dt="2022-05-31T17:14:57.588" v="9736"/>
        <pc:sldMkLst>
          <pc:docMk/>
          <pc:sldMk cId="1220528432" sldId="266"/>
        </pc:sldMkLst>
        <pc:spChg chg="add mod">
          <ac:chgData name="Luke Veitch" userId="973d44ddf6e79487" providerId="LiveId" clId="{B835F066-9F3A-46E9-9F9A-B931DFC493AC}" dt="2022-05-28T12:48:59.558" v="107" actId="207"/>
          <ac:spMkLst>
            <pc:docMk/>
            <pc:sldMk cId="1220528432" sldId="266"/>
            <ac:spMk id="3" creationId="{6D9335EA-FC40-D061-5DB2-43AC48273F36}"/>
          </ac:spMkLst>
        </pc:spChg>
        <pc:spChg chg="add mod">
          <ac:chgData name="Luke Veitch" userId="973d44ddf6e79487" providerId="LiveId" clId="{B835F066-9F3A-46E9-9F9A-B931DFC493AC}" dt="2022-05-28T12:48:50.090" v="106" actId="207"/>
          <ac:spMkLst>
            <pc:docMk/>
            <pc:sldMk cId="1220528432" sldId="266"/>
            <ac:spMk id="7" creationId="{69007323-04C1-A8E9-BE06-E95D99612F62}"/>
          </ac:spMkLst>
        </pc:spChg>
        <pc:spChg chg="add mod">
          <ac:chgData name="Luke Veitch" userId="973d44ddf6e79487" providerId="LiveId" clId="{B835F066-9F3A-46E9-9F9A-B931DFC493AC}" dt="2022-05-28T12:48:10.803" v="78" actId="3062"/>
          <ac:spMkLst>
            <pc:docMk/>
            <pc:sldMk cId="1220528432" sldId="266"/>
            <ac:spMk id="8" creationId="{10C5A06D-4157-363E-4355-C209B87B4B72}"/>
          </ac:spMkLst>
        </pc:spChg>
        <pc:spChg chg="add mod">
          <ac:chgData name="Luke Veitch" userId="973d44ddf6e79487" providerId="LiveId" clId="{B835F066-9F3A-46E9-9F9A-B931DFC493AC}" dt="2022-05-28T12:50:01.678" v="109" actId="1076"/>
          <ac:spMkLst>
            <pc:docMk/>
            <pc:sldMk cId="1220528432" sldId="266"/>
            <ac:spMk id="9" creationId="{9683F616-3D8A-72A5-5AE3-5E16266EA073}"/>
          </ac:spMkLst>
        </pc:spChg>
        <pc:spChg chg="add mod">
          <ac:chgData name="Luke Veitch" userId="973d44ddf6e79487" providerId="LiveId" clId="{B835F066-9F3A-46E9-9F9A-B931DFC493AC}" dt="2022-05-28T12:48:25.886" v="83" actId="20577"/>
          <ac:spMkLst>
            <pc:docMk/>
            <pc:sldMk cId="1220528432" sldId="266"/>
            <ac:spMk id="10" creationId="{3F5C163E-0AA1-BF9E-7933-4B8CED5E49B5}"/>
          </ac:spMkLst>
        </pc:spChg>
        <pc:spChg chg="add mod">
          <ac:chgData name="Luke Veitch" userId="973d44ddf6e79487" providerId="LiveId" clId="{B835F066-9F3A-46E9-9F9A-B931DFC493AC}" dt="2022-05-28T12:48:41.396" v="105" actId="3062"/>
          <ac:spMkLst>
            <pc:docMk/>
            <pc:sldMk cId="1220528432" sldId="266"/>
            <ac:spMk id="11" creationId="{AF836D64-80CA-3C8D-55D6-18C469CD7D33}"/>
          </ac:spMkLst>
        </pc:spChg>
        <pc:spChg chg="add mod">
          <ac:chgData name="Luke Veitch" userId="973d44ddf6e79487" providerId="LiveId" clId="{B835F066-9F3A-46E9-9F9A-B931DFC493AC}" dt="2022-05-31T16:34:18.377" v="7304" actId="1076"/>
          <ac:spMkLst>
            <pc:docMk/>
            <pc:sldMk cId="1220528432" sldId="266"/>
            <ac:spMk id="12" creationId="{F8B5E2A8-97D2-EE0F-38A0-796B937BDFBD}"/>
          </ac:spMkLst>
        </pc:spChg>
        <pc:spChg chg="add del">
          <ac:chgData name="Luke Veitch" userId="973d44ddf6e79487" providerId="LiveId" clId="{B835F066-9F3A-46E9-9F9A-B931DFC493AC}" dt="2022-05-31T16:33:12.866" v="7289" actId="22"/>
          <ac:spMkLst>
            <pc:docMk/>
            <pc:sldMk cId="1220528432" sldId="266"/>
            <ac:spMk id="13" creationId="{C610EF9A-3433-6701-F5CE-A7BC6F9D7317}"/>
          </ac:spMkLst>
        </pc:spChg>
        <pc:spChg chg="add mod">
          <ac:chgData name="Luke Veitch" userId="973d44ddf6e79487" providerId="LiveId" clId="{B835F066-9F3A-46E9-9F9A-B931DFC493AC}" dt="2022-05-31T16:34:22.364" v="7305" actId="1076"/>
          <ac:spMkLst>
            <pc:docMk/>
            <pc:sldMk cId="1220528432" sldId="266"/>
            <ac:spMk id="14" creationId="{53004356-C65B-F70F-6126-F2830B891FB0}"/>
          </ac:spMkLst>
        </pc:spChg>
        <pc:picChg chg="add del mod">
          <ac:chgData name="Luke Veitch" userId="973d44ddf6e79487" providerId="LiveId" clId="{B835F066-9F3A-46E9-9F9A-B931DFC493AC}" dt="2022-05-28T12:45:02.571" v="10" actId="478"/>
          <ac:picMkLst>
            <pc:docMk/>
            <pc:sldMk cId="1220528432" sldId="266"/>
            <ac:picMk id="1026" creationId="{87143AA9-01D5-8C12-CDD6-64AC8BC1179B}"/>
          </ac:picMkLst>
        </pc:picChg>
      </pc:sldChg>
      <pc:sldChg chg="addSp delSp modSp mod modAnim modNotesTx">
        <pc:chgData name="Luke Veitch" userId="973d44ddf6e79487" providerId="LiveId" clId="{B835F066-9F3A-46E9-9F9A-B931DFC493AC}" dt="2022-05-31T16:19:57.074" v="7054" actId="20577"/>
        <pc:sldMkLst>
          <pc:docMk/>
          <pc:sldMk cId="4265428611" sldId="267"/>
        </pc:sldMkLst>
        <pc:spChg chg="mod">
          <ac:chgData name="Luke Veitch" userId="973d44ddf6e79487" providerId="LiveId" clId="{B835F066-9F3A-46E9-9F9A-B931DFC493AC}" dt="2022-05-28T14:06:51.533" v="3358" actId="6549"/>
          <ac:spMkLst>
            <pc:docMk/>
            <pc:sldMk cId="4265428611" sldId="267"/>
            <ac:spMk id="2" creationId="{7B8CBB8A-A042-95B2-EACF-0C09F4540F76}"/>
          </ac:spMkLst>
        </pc:spChg>
        <pc:spChg chg="del">
          <ac:chgData name="Luke Veitch" userId="973d44ddf6e79487" providerId="LiveId" clId="{B835F066-9F3A-46E9-9F9A-B931DFC493AC}" dt="2022-05-28T13:01:47.017" v="241" actId="478"/>
          <ac:spMkLst>
            <pc:docMk/>
            <pc:sldMk cId="4265428611" sldId="267"/>
            <ac:spMk id="3" creationId="{BE9FBD17-C948-8CF4-69F4-AD8BA32E20DA}"/>
          </ac:spMkLst>
        </pc:spChg>
        <pc:spChg chg="add mod">
          <ac:chgData name="Luke Veitch" userId="973d44ddf6e79487" providerId="LiveId" clId="{B835F066-9F3A-46E9-9F9A-B931DFC493AC}" dt="2022-05-28T13:27:09.001" v="1717" actId="1076"/>
          <ac:spMkLst>
            <pc:docMk/>
            <pc:sldMk cId="4265428611" sldId="267"/>
            <ac:spMk id="7" creationId="{DD5421CE-3B45-ED1D-8CDB-2AF40E35B2D0}"/>
          </ac:spMkLst>
        </pc:spChg>
        <pc:spChg chg="add del mod">
          <ac:chgData name="Luke Veitch" userId="973d44ddf6e79487" providerId="LiveId" clId="{B835F066-9F3A-46E9-9F9A-B931DFC493AC}" dt="2022-05-28T13:22:17.803" v="1658"/>
          <ac:spMkLst>
            <pc:docMk/>
            <pc:sldMk cId="4265428611" sldId="267"/>
            <ac:spMk id="8" creationId="{6396F747-8A62-92A5-364E-79421315FBBD}"/>
          </ac:spMkLst>
        </pc:spChg>
        <pc:spChg chg="add del mod">
          <ac:chgData name="Luke Veitch" userId="973d44ddf6e79487" providerId="LiveId" clId="{B835F066-9F3A-46E9-9F9A-B931DFC493AC}" dt="2022-05-28T13:49:48.792" v="2221"/>
          <ac:spMkLst>
            <pc:docMk/>
            <pc:sldMk cId="4265428611" sldId="267"/>
            <ac:spMk id="36" creationId="{87712DC8-9C8C-6B1C-7307-FC9A9DECB7F5}"/>
          </ac:spMkLst>
        </pc:spChg>
        <pc:spChg chg="add mod">
          <ac:chgData name="Luke Veitch" userId="973d44ddf6e79487" providerId="LiveId" clId="{B835F066-9F3A-46E9-9F9A-B931DFC493AC}" dt="2022-05-28T14:14:31.271" v="3426" actId="1076"/>
          <ac:spMkLst>
            <pc:docMk/>
            <pc:sldMk cId="4265428611" sldId="267"/>
            <ac:spMk id="37" creationId="{85E5D7C4-C84B-EF57-D0AC-D12BD09077B2}"/>
          </ac:spMkLst>
        </pc:spChg>
        <pc:spChg chg="add mod">
          <ac:chgData name="Luke Veitch" userId="973d44ddf6e79487" providerId="LiveId" clId="{B835F066-9F3A-46E9-9F9A-B931DFC493AC}" dt="2022-05-31T13:36:06.483" v="5515" actId="113"/>
          <ac:spMkLst>
            <pc:docMk/>
            <pc:sldMk cId="4265428611" sldId="267"/>
            <ac:spMk id="83" creationId="{480B3370-5298-DCAF-F322-2CB69AE14465}"/>
          </ac:spMkLst>
        </pc:spChg>
        <pc:spChg chg="add mod">
          <ac:chgData name="Luke Veitch" userId="973d44ddf6e79487" providerId="LiveId" clId="{B835F066-9F3A-46E9-9F9A-B931DFC493AC}" dt="2022-05-28T14:29:11.891" v="4493" actId="1076"/>
          <ac:spMkLst>
            <pc:docMk/>
            <pc:sldMk cId="4265428611" sldId="267"/>
            <ac:spMk id="84" creationId="{D54010CE-A0C2-A484-5ED4-390BCA002A14}"/>
          </ac:spMkLst>
        </pc:spChg>
        <pc:graphicFrameChg chg="add mod modGraphic">
          <ac:chgData name="Luke Veitch" userId="973d44ddf6e79487" providerId="LiveId" clId="{B835F066-9F3A-46E9-9F9A-B931DFC493AC}" dt="2022-05-28T14:13:00.490" v="3413" actId="207"/>
          <ac:graphicFrameMkLst>
            <pc:docMk/>
            <pc:sldMk cId="4265428611" sldId="267"/>
            <ac:graphicFrameMk id="4" creationId="{789E9AB2-358A-E9CB-88BD-C437EAA34451}"/>
          </ac:graphicFrameMkLst>
        </pc:graphicFrameChg>
        <pc:graphicFrameChg chg="add mod modGraphic">
          <ac:chgData name="Luke Veitch" userId="973d44ddf6e79487" providerId="LiveId" clId="{B835F066-9F3A-46E9-9F9A-B931DFC493AC}" dt="2022-05-28T14:14:40.612" v="3427" actId="1076"/>
          <ac:graphicFrameMkLst>
            <pc:docMk/>
            <pc:sldMk cId="4265428611" sldId="267"/>
            <ac:graphicFrameMk id="33" creationId="{3F01F200-E559-F5B5-70D9-F66E61E67B00}"/>
          </ac:graphicFrameMkLst>
        </pc:graphicFrameChg>
        <pc:graphicFrameChg chg="add del">
          <ac:chgData name="Luke Veitch" userId="973d44ddf6e79487" providerId="LiveId" clId="{B835F066-9F3A-46E9-9F9A-B931DFC493AC}" dt="2022-05-28T13:47:43.485" v="2179" actId="3680"/>
          <ac:graphicFrameMkLst>
            <pc:docMk/>
            <pc:sldMk cId="4265428611" sldId="267"/>
            <ac:graphicFrameMk id="34" creationId="{1362E43C-9587-537B-D7FC-4CF6FEB87FBE}"/>
          </ac:graphicFrameMkLst>
        </pc:graphicFrameChg>
        <pc:graphicFrameChg chg="add mod modGraphic">
          <ac:chgData name="Luke Veitch" userId="973d44ddf6e79487" providerId="LiveId" clId="{B835F066-9F3A-46E9-9F9A-B931DFC493AC}" dt="2022-05-28T14:13:14.551" v="3415" actId="207"/>
          <ac:graphicFrameMkLst>
            <pc:docMk/>
            <pc:sldMk cId="4265428611" sldId="267"/>
            <ac:graphicFrameMk id="35" creationId="{927B7309-9850-E5C2-3A2B-F00FCE58597C}"/>
          </ac:graphicFrameMkLst>
        </pc:graphicFrameChg>
        <pc:cxnChg chg="add del">
          <ac:chgData name="Luke Veitch" userId="973d44ddf6e79487" providerId="LiveId" clId="{B835F066-9F3A-46E9-9F9A-B931DFC493AC}" dt="2022-05-28T13:21:09.379" v="1640" actId="11529"/>
          <ac:cxnSpMkLst>
            <pc:docMk/>
            <pc:sldMk cId="4265428611" sldId="267"/>
            <ac:cxnSpMk id="6" creationId="{D8D0F09A-2211-3C2A-3267-DD15D7C0B6A5}"/>
          </ac:cxnSpMkLst>
        </pc:cxnChg>
        <pc:cxnChg chg="add del mod">
          <ac:chgData name="Luke Veitch" userId="973d44ddf6e79487" providerId="LiveId" clId="{B835F066-9F3A-46E9-9F9A-B931DFC493AC}" dt="2022-05-28T13:25:50.218" v="1703" actId="478"/>
          <ac:cxnSpMkLst>
            <pc:docMk/>
            <pc:sldMk cId="4265428611" sldId="267"/>
            <ac:cxnSpMk id="10" creationId="{D9679D57-4AA2-0865-2B89-96B236EFCDBB}"/>
          </ac:cxnSpMkLst>
        </pc:cxnChg>
        <pc:cxnChg chg="add del mod">
          <ac:chgData name="Luke Veitch" userId="973d44ddf6e79487" providerId="LiveId" clId="{B835F066-9F3A-46E9-9F9A-B931DFC493AC}" dt="2022-05-28T13:26:16.585" v="1708" actId="11529"/>
          <ac:cxnSpMkLst>
            <pc:docMk/>
            <pc:sldMk cId="4265428611" sldId="267"/>
            <ac:cxnSpMk id="15" creationId="{FFAE0C77-4E11-648E-FE90-DF9636310B10}"/>
          </ac:cxnSpMkLst>
        </pc:cxnChg>
        <pc:cxnChg chg="add del mod">
          <ac:chgData name="Luke Veitch" userId="973d44ddf6e79487" providerId="LiveId" clId="{B835F066-9F3A-46E9-9F9A-B931DFC493AC}" dt="2022-05-28T13:27:30.905" v="1726" actId="11529"/>
          <ac:cxnSpMkLst>
            <pc:docMk/>
            <pc:sldMk cId="4265428611" sldId="267"/>
            <ac:cxnSpMk id="17" creationId="{2F754435-3FAF-DCA8-492F-86FBE0638E4C}"/>
          </ac:cxnSpMkLst>
        </pc:cxnChg>
        <pc:cxnChg chg="add del mod">
          <ac:chgData name="Luke Veitch" userId="973d44ddf6e79487" providerId="LiveId" clId="{B835F066-9F3A-46E9-9F9A-B931DFC493AC}" dt="2022-05-28T13:28:09.001" v="1734" actId="11529"/>
          <ac:cxnSpMkLst>
            <pc:docMk/>
            <pc:sldMk cId="4265428611" sldId="267"/>
            <ac:cxnSpMk id="25" creationId="{54AFB793-34A8-E51E-3981-C187AA5D2624}"/>
          </ac:cxnSpMkLst>
        </pc:cxnChg>
        <pc:cxnChg chg="add del mod">
          <ac:chgData name="Luke Veitch" userId="973d44ddf6e79487" providerId="LiveId" clId="{B835F066-9F3A-46E9-9F9A-B931DFC493AC}" dt="2022-05-28T13:28:33.517" v="1738" actId="11529"/>
          <ac:cxnSpMkLst>
            <pc:docMk/>
            <pc:sldMk cId="4265428611" sldId="267"/>
            <ac:cxnSpMk id="29" creationId="{4B264BDA-F497-3417-BD61-A2D069D86407}"/>
          </ac:cxnSpMkLst>
        </pc:cxnChg>
        <pc:cxnChg chg="add">
          <ac:chgData name="Luke Veitch" userId="973d44ddf6e79487" providerId="LiveId" clId="{B835F066-9F3A-46E9-9F9A-B931DFC493AC}" dt="2022-05-28T13:28:45.778" v="1739" actId="11529"/>
          <ac:cxnSpMkLst>
            <pc:docMk/>
            <pc:sldMk cId="4265428611" sldId="267"/>
            <ac:cxnSpMk id="32" creationId="{C06C0638-A04D-9F27-F2E8-43765A11CF13}"/>
          </ac:cxnSpMkLst>
        </pc:cxnChg>
        <pc:cxnChg chg="add mod">
          <ac:chgData name="Luke Veitch" userId="973d44ddf6e79487" providerId="LiveId" clId="{B835F066-9F3A-46E9-9F9A-B931DFC493AC}" dt="2022-05-28T14:14:31.271" v="3426" actId="1076"/>
          <ac:cxnSpMkLst>
            <pc:docMk/>
            <pc:sldMk cId="4265428611" sldId="267"/>
            <ac:cxnSpMk id="39" creationId="{EDE7EBCF-599B-5E9F-0128-26506BD65789}"/>
          </ac:cxnSpMkLst>
        </pc:cxnChg>
        <pc:cxnChg chg="add del mod">
          <ac:chgData name="Luke Veitch" userId="973d44ddf6e79487" providerId="LiveId" clId="{B835F066-9F3A-46E9-9F9A-B931DFC493AC}" dt="2022-05-28T14:06:31.017" v="3356" actId="11529"/>
          <ac:cxnSpMkLst>
            <pc:docMk/>
            <pc:sldMk cId="4265428611" sldId="267"/>
            <ac:cxnSpMk id="41" creationId="{DA12BFE1-3F54-1CDD-A049-750A5B9D6DF9}"/>
          </ac:cxnSpMkLst>
        </pc:cxnChg>
        <pc:cxnChg chg="add del">
          <ac:chgData name="Luke Veitch" userId="973d44ddf6e79487" providerId="LiveId" clId="{B835F066-9F3A-46E9-9F9A-B931DFC493AC}" dt="2022-05-28T14:06:59.599" v="3359" actId="11529"/>
          <ac:cxnSpMkLst>
            <pc:docMk/>
            <pc:sldMk cId="4265428611" sldId="267"/>
            <ac:cxnSpMk id="47" creationId="{14972AC9-CFAF-799A-AB63-303B60749D95}"/>
          </ac:cxnSpMkLst>
        </pc:cxnChg>
        <pc:cxnChg chg="add del mod">
          <ac:chgData name="Luke Veitch" userId="973d44ddf6e79487" providerId="LiveId" clId="{B835F066-9F3A-46E9-9F9A-B931DFC493AC}" dt="2022-05-28T14:07:48.182" v="3362" actId="478"/>
          <ac:cxnSpMkLst>
            <pc:docMk/>
            <pc:sldMk cId="4265428611" sldId="267"/>
            <ac:cxnSpMk id="49" creationId="{4FB63735-2007-0CD2-843A-D5583773FB27}"/>
          </ac:cxnSpMkLst>
        </pc:cxnChg>
        <pc:cxnChg chg="add mod">
          <ac:chgData name="Luke Veitch" userId="973d44ddf6e79487" providerId="LiveId" clId="{B835F066-9F3A-46E9-9F9A-B931DFC493AC}" dt="2022-05-28T14:10:54.038" v="3409" actId="1076"/>
          <ac:cxnSpMkLst>
            <pc:docMk/>
            <pc:sldMk cId="4265428611" sldId="267"/>
            <ac:cxnSpMk id="51" creationId="{F27184AA-433A-DBC7-45C9-6FAE86A15D65}"/>
          </ac:cxnSpMkLst>
        </pc:cxnChg>
        <pc:cxnChg chg="add del mod">
          <ac:chgData name="Luke Veitch" userId="973d44ddf6e79487" providerId="LiveId" clId="{B835F066-9F3A-46E9-9F9A-B931DFC493AC}" dt="2022-05-28T14:10:01.081" v="3391"/>
          <ac:cxnSpMkLst>
            <pc:docMk/>
            <pc:sldMk cId="4265428611" sldId="267"/>
            <ac:cxnSpMk id="54" creationId="{D82BC402-F9E8-B25C-A471-5C77CE91C223}"/>
          </ac:cxnSpMkLst>
        </pc:cxnChg>
        <pc:cxnChg chg="add mod">
          <ac:chgData name="Luke Veitch" userId="973d44ddf6e79487" providerId="LiveId" clId="{B835F066-9F3A-46E9-9F9A-B931DFC493AC}" dt="2022-05-28T14:25:16.090" v="4363" actId="1076"/>
          <ac:cxnSpMkLst>
            <pc:docMk/>
            <pc:sldMk cId="4265428611" sldId="267"/>
            <ac:cxnSpMk id="60" creationId="{140C23D4-BD1F-0033-20C8-9A0C7AC0AFA6}"/>
          </ac:cxnSpMkLst>
        </pc:cxnChg>
        <pc:cxnChg chg="add mod">
          <ac:chgData name="Luke Veitch" userId="973d44ddf6e79487" providerId="LiveId" clId="{B835F066-9F3A-46E9-9F9A-B931DFC493AC}" dt="2022-05-28T14:15:26.231" v="3435" actId="14100"/>
          <ac:cxnSpMkLst>
            <pc:docMk/>
            <pc:sldMk cId="4265428611" sldId="267"/>
            <ac:cxnSpMk id="68" creationId="{E095BF0F-6B44-1413-B0E1-B19FA0C13FAB}"/>
          </ac:cxnSpMkLst>
        </pc:cxnChg>
        <pc:cxnChg chg="add mod">
          <ac:chgData name="Luke Veitch" userId="973d44ddf6e79487" providerId="LiveId" clId="{B835F066-9F3A-46E9-9F9A-B931DFC493AC}" dt="2022-05-28T14:15:34.128" v="3436" actId="14100"/>
          <ac:cxnSpMkLst>
            <pc:docMk/>
            <pc:sldMk cId="4265428611" sldId="267"/>
            <ac:cxnSpMk id="69" creationId="{5A32E784-8EC1-4424-7E0C-22C940671527}"/>
          </ac:cxnSpMkLst>
        </pc:cxnChg>
      </pc:sldChg>
      <pc:sldChg chg="modSp new mod ord">
        <pc:chgData name="Luke Veitch" userId="973d44ddf6e79487" providerId="LiveId" clId="{B835F066-9F3A-46E9-9F9A-B931DFC493AC}" dt="2022-05-28T12:58:30.915" v="235"/>
        <pc:sldMkLst>
          <pc:docMk/>
          <pc:sldMk cId="904908436" sldId="268"/>
        </pc:sldMkLst>
        <pc:spChg chg="mod">
          <ac:chgData name="Luke Veitch" userId="973d44ddf6e79487" providerId="LiveId" clId="{B835F066-9F3A-46E9-9F9A-B931DFC493AC}" dt="2022-05-28T12:58:20.267" v="215" actId="20577"/>
          <ac:spMkLst>
            <pc:docMk/>
            <pc:sldMk cId="904908436" sldId="268"/>
            <ac:spMk id="2" creationId="{4CBB708D-F072-C1CE-B9FF-27C9ED1C8AAC}"/>
          </ac:spMkLst>
        </pc:spChg>
        <pc:spChg chg="mod">
          <ac:chgData name="Luke Veitch" userId="973d44ddf6e79487" providerId="LiveId" clId="{B835F066-9F3A-46E9-9F9A-B931DFC493AC}" dt="2022-05-28T12:58:27.165" v="233" actId="20577"/>
          <ac:spMkLst>
            <pc:docMk/>
            <pc:sldMk cId="904908436" sldId="268"/>
            <ac:spMk id="3" creationId="{8F967BB8-E08C-ADEF-362A-49BAD049E124}"/>
          </ac:spMkLst>
        </pc:spChg>
      </pc:sldChg>
      <pc:sldChg chg="addSp delSp modSp new mod ord modNotesTx">
        <pc:chgData name="Luke Veitch" userId="973d44ddf6e79487" providerId="LiveId" clId="{B835F066-9F3A-46E9-9F9A-B931DFC493AC}" dt="2022-05-31T17:32:27.827" v="10253" actId="20577"/>
        <pc:sldMkLst>
          <pc:docMk/>
          <pc:sldMk cId="2543215920" sldId="269"/>
        </pc:sldMkLst>
        <pc:spChg chg="del">
          <ac:chgData name="Luke Veitch" userId="973d44ddf6e79487" providerId="LiveId" clId="{B835F066-9F3A-46E9-9F9A-B931DFC493AC}" dt="2022-05-28T13:02:16.674" v="243" actId="478"/>
          <ac:spMkLst>
            <pc:docMk/>
            <pc:sldMk cId="2543215920" sldId="269"/>
            <ac:spMk id="3" creationId="{F3D457C9-CE58-9DD4-62DC-13B552957DA1}"/>
          </ac:spMkLst>
        </pc:spChg>
        <pc:picChg chg="add mod">
          <ac:chgData name="Luke Veitch" userId="973d44ddf6e79487" providerId="LiveId" clId="{B835F066-9F3A-46E9-9F9A-B931DFC493AC}" dt="2022-05-31T13:18:13.238" v="5509" actId="1076"/>
          <ac:picMkLst>
            <pc:docMk/>
            <pc:sldMk cId="2543215920" sldId="269"/>
            <ac:picMk id="2050" creationId="{EFDBE9A5-605E-B013-C4DE-660D3A3A1F2A}"/>
          </ac:picMkLst>
        </pc:picChg>
      </pc:sldChg>
      <pc:sldChg chg="modSp new mod ord modAnim modNotesTx">
        <pc:chgData name="Luke Veitch" userId="973d44ddf6e79487" providerId="LiveId" clId="{B835F066-9F3A-46E9-9F9A-B931DFC493AC}" dt="2022-05-31T18:14:32.792" v="10356"/>
        <pc:sldMkLst>
          <pc:docMk/>
          <pc:sldMk cId="686392338" sldId="270"/>
        </pc:sldMkLst>
        <pc:spChg chg="mod">
          <ac:chgData name="Luke Veitch" userId="973d44ddf6e79487" providerId="LiveId" clId="{B835F066-9F3A-46E9-9F9A-B931DFC493AC}" dt="2022-05-31T13:36:36.411" v="5541" actId="20577"/>
          <ac:spMkLst>
            <pc:docMk/>
            <pc:sldMk cId="686392338" sldId="270"/>
            <ac:spMk id="2" creationId="{A14F2B28-6BBA-4018-FE46-1C563800A8E4}"/>
          </ac:spMkLst>
        </pc:spChg>
        <pc:spChg chg="mod">
          <ac:chgData name="Luke Veitch" userId="973d44ddf6e79487" providerId="LiveId" clId="{B835F066-9F3A-46E9-9F9A-B931DFC493AC}" dt="2022-05-31T16:20:28.106" v="7056" actId="1076"/>
          <ac:spMkLst>
            <pc:docMk/>
            <pc:sldMk cId="686392338" sldId="270"/>
            <ac:spMk id="3" creationId="{94ACE5BB-A2DA-9EB1-237C-3B9E4D7AFB10}"/>
          </ac:spMkLst>
        </pc:spChg>
      </pc:sldChg>
      <pc:sldChg chg="modSp new add del mod">
        <pc:chgData name="Luke Veitch" userId="973d44ddf6e79487" providerId="LiveId" clId="{B835F066-9F3A-46E9-9F9A-B931DFC493AC}" dt="2022-05-28T14:36:51.793" v="5020" actId="680"/>
        <pc:sldMkLst>
          <pc:docMk/>
          <pc:sldMk cId="536455821" sldId="271"/>
        </pc:sldMkLst>
        <pc:spChg chg="mod">
          <ac:chgData name="Luke Veitch" userId="973d44ddf6e79487" providerId="LiveId" clId="{B835F066-9F3A-46E9-9F9A-B931DFC493AC}" dt="2022-05-28T14:36:51.793" v="5020" actId="680"/>
          <ac:spMkLst>
            <pc:docMk/>
            <pc:sldMk cId="536455821" sldId="271"/>
            <ac:spMk id="2" creationId="{0C0A55DB-C8FC-E2D1-EA3B-12978C332029}"/>
          </ac:spMkLst>
        </pc:spChg>
      </pc:sldChg>
      <pc:sldChg chg="modSp new mod modNotesTx">
        <pc:chgData name="Luke Veitch" userId="973d44ddf6e79487" providerId="LiveId" clId="{B835F066-9F3A-46E9-9F9A-B931DFC493AC}" dt="2022-05-31T13:17:40.099" v="5506" actId="20577"/>
        <pc:sldMkLst>
          <pc:docMk/>
          <pc:sldMk cId="2475690353" sldId="271"/>
        </pc:sldMkLst>
        <pc:spChg chg="mod">
          <ac:chgData name="Luke Veitch" userId="973d44ddf6e79487" providerId="LiveId" clId="{B835F066-9F3A-46E9-9F9A-B931DFC493AC}" dt="2022-05-28T14:37:41.485" v="5025" actId="20577"/>
          <ac:spMkLst>
            <pc:docMk/>
            <pc:sldMk cId="2475690353" sldId="271"/>
            <ac:spMk id="2" creationId="{11C4ACC4-E3C8-60C9-6D56-1F853D9FDD7D}"/>
          </ac:spMkLst>
        </pc:spChg>
      </pc:sldChg>
      <pc:sldChg chg="modSp new del mod">
        <pc:chgData name="Luke Veitch" userId="973d44ddf6e79487" providerId="LiveId" clId="{B835F066-9F3A-46E9-9F9A-B931DFC493AC}" dt="2022-05-28T14:36:51.210" v="5017" actId="680"/>
        <pc:sldMkLst>
          <pc:docMk/>
          <pc:sldMk cId="2709499247" sldId="271"/>
        </pc:sldMkLst>
        <pc:spChg chg="mod">
          <ac:chgData name="Luke Veitch" userId="973d44ddf6e79487" providerId="LiveId" clId="{B835F066-9F3A-46E9-9F9A-B931DFC493AC}" dt="2022-05-28T14:36:50.404" v="5016" actId="20577"/>
          <ac:spMkLst>
            <pc:docMk/>
            <pc:sldMk cId="2709499247" sldId="271"/>
            <ac:spMk id="2" creationId="{3EFB7ACB-3833-B5D4-DAD8-683B3553BA77}"/>
          </ac:spMkLst>
        </pc:spChg>
      </pc:sldChg>
      <pc:sldChg chg="addSp delSp modSp new mod modNotesTx">
        <pc:chgData name="Luke Veitch" userId="973d44ddf6e79487" providerId="LiveId" clId="{B835F066-9F3A-46E9-9F9A-B931DFC493AC}" dt="2022-05-31T17:32:01.300" v="10234" actId="1076"/>
        <pc:sldMkLst>
          <pc:docMk/>
          <pc:sldMk cId="1930312127" sldId="272"/>
        </pc:sldMkLst>
        <pc:spChg chg="mod">
          <ac:chgData name="Luke Veitch" userId="973d44ddf6e79487" providerId="LiveId" clId="{B835F066-9F3A-46E9-9F9A-B931DFC493AC}" dt="2022-05-31T17:31:59.547" v="10233" actId="20577"/>
          <ac:spMkLst>
            <pc:docMk/>
            <pc:sldMk cId="1930312127" sldId="272"/>
            <ac:spMk id="2" creationId="{2188713C-EDD8-86C5-FA25-EB4AE34BA08C}"/>
          </ac:spMkLst>
        </pc:spChg>
        <pc:spChg chg="add mod">
          <ac:chgData name="Luke Veitch" userId="973d44ddf6e79487" providerId="LiveId" clId="{B835F066-9F3A-46E9-9F9A-B931DFC493AC}" dt="2022-05-31T17:22:21.150" v="9873" actId="255"/>
          <ac:spMkLst>
            <pc:docMk/>
            <pc:sldMk cId="1930312127" sldId="272"/>
            <ac:spMk id="3" creationId="{7E391F7F-E280-F9A0-7B22-A1F5B6579C5B}"/>
          </ac:spMkLst>
        </pc:spChg>
        <pc:spChg chg="add mod">
          <ac:chgData name="Luke Veitch" userId="973d44ddf6e79487" providerId="LiveId" clId="{B835F066-9F3A-46E9-9F9A-B931DFC493AC}" dt="2022-05-31T17:29:30.226" v="10166" actId="207"/>
          <ac:spMkLst>
            <pc:docMk/>
            <pc:sldMk cId="1930312127" sldId="272"/>
            <ac:spMk id="6" creationId="{2DF73BD5-566B-C203-29C2-A2BC4EC8CA2F}"/>
          </ac:spMkLst>
        </pc:spChg>
        <pc:spChg chg="add mod">
          <ac:chgData name="Luke Veitch" userId="973d44ddf6e79487" providerId="LiveId" clId="{B835F066-9F3A-46E9-9F9A-B931DFC493AC}" dt="2022-05-31T17:32:01.300" v="10234" actId="1076"/>
          <ac:spMkLst>
            <pc:docMk/>
            <pc:sldMk cId="1930312127" sldId="272"/>
            <ac:spMk id="7" creationId="{C53AB10A-2F71-E2E3-2CDA-F3DC1DC69E70}"/>
          </ac:spMkLst>
        </pc:spChg>
        <pc:picChg chg="add del mod">
          <ac:chgData name="Luke Veitch" userId="973d44ddf6e79487" providerId="LiveId" clId="{B835F066-9F3A-46E9-9F9A-B931DFC493AC}" dt="2022-05-31T17:29:56.468" v="10198" actId="478"/>
          <ac:picMkLst>
            <pc:docMk/>
            <pc:sldMk cId="1930312127" sldId="272"/>
            <ac:picMk id="4" creationId="{CD005461-C9B1-85EE-6799-65FA74EAE04E}"/>
          </ac:picMkLst>
        </pc:picChg>
        <pc:picChg chg="add mod">
          <ac:chgData name="Luke Veitch" userId="973d44ddf6e79487" providerId="LiveId" clId="{B835F066-9F3A-46E9-9F9A-B931DFC493AC}" dt="2022-05-31T17:31:52.877" v="10226" actId="1076"/>
          <ac:picMkLst>
            <pc:docMk/>
            <pc:sldMk cId="1930312127" sldId="272"/>
            <ac:picMk id="5" creationId="{66BCAC24-D022-78E1-E7A5-B4B0092B5D0D}"/>
          </ac:picMkLst>
        </pc:picChg>
      </pc:sldChg>
      <pc:sldChg chg="addSp delSp modSp new mod ord modAnim">
        <pc:chgData name="Luke Veitch" userId="973d44ddf6e79487" providerId="LiveId" clId="{B835F066-9F3A-46E9-9F9A-B931DFC493AC}" dt="2022-05-31T16:25:06.096" v="7217" actId="20577"/>
        <pc:sldMkLst>
          <pc:docMk/>
          <pc:sldMk cId="2809687072" sldId="273"/>
        </pc:sldMkLst>
        <pc:spChg chg="del">
          <ac:chgData name="Luke Veitch" userId="973d44ddf6e79487" providerId="LiveId" clId="{B835F066-9F3A-46E9-9F9A-B931DFC493AC}" dt="2022-05-31T15:29:38.789" v="5874" actId="478"/>
          <ac:spMkLst>
            <pc:docMk/>
            <pc:sldMk cId="2809687072" sldId="273"/>
            <ac:spMk id="2" creationId="{7FF983E3-9A56-D0A3-F650-0536A15DF40B}"/>
          </ac:spMkLst>
        </pc:spChg>
        <pc:spChg chg="mod">
          <ac:chgData name="Luke Veitch" userId="973d44ddf6e79487" providerId="LiveId" clId="{B835F066-9F3A-46E9-9F9A-B931DFC493AC}" dt="2022-05-31T15:52:16.946" v="6216" actId="1076"/>
          <ac:spMkLst>
            <pc:docMk/>
            <pc:sldMk cId="2809687072" sldId="273"/>
            <ac:spMk id="3" creationId="{D04768F1-92C5-F77C-F2B3-6038903DA97D}"/>
          </ac:spMkLst>
        </pc:spChg>
        <pc:spChg chg="add mod">
          <ac:chgData name="Luke Veitch" userId="973d44ddf6e79487" providerId="LiveId" clId="{B835F066-9F3A-46E9-9F9A-B931DFC493AC}" dt="2022-05-31T15:52:31.037" v="6219" actId="1076"/>
          <ac:spMkLst>
            <pc:docMk/>
            <pc:sldMk cId="2809687072" sldId="273"/>
            <ac:spMk id="9" creationId="{5CAD6CC4-3118-B8F1-4540-107B1A7BAB9C}"/>
          </ac:spMkLst>
        </pc:spChg>
        <pc:spChg chg="add mod">
          <ac:chgData name="Luke Veitch" userId="973d44ddf6e79487" providerId="LiveId" clId="{B835F066-9F3A-46E9-9F9A-B931DFC493AC}" dt="2022-05-31T15:52:33.886" v="6220" actId="1076"/>
          <ac:spMkLst>
            <pc:docMk/>
            <pc:sldMk cId="2809687072" sldId="273"/>
            <ac:spMk id="11" creationId="{3E09B5D0-A517-A921-280D-442CFBE7217F}"/>
          </ac:spMkLst>
        </pc:spChg>
        <pc:spChg chg="add del">
          <ac:chgData name="Luke Veitch" userId="973d44ddf6e79487" providerId="LiveId" clId="{B835F066-9F3A-46E9-9F9A-B931DFC493AC}" dt="2022-05-31T15:52:10.146" v="6214" actId="22"/>
          <ac:spMkLst>
            <pc:docMk/>
            <pc:sldMk cId="2809687072" sldId="273"/>
            <ac:spMk id="16" creationId="{88738953-D75A-5C94-1DDF-5E879531173D}"/>
          </ac:spMkLst>
        </pc:spChg>
        <pc:spChg chg="add mod">
          <ac:chgData name="Luke Veitch" userId="973d44ddf6e79487" providerId="LiveId" clId="{B835F066-9F3A-46E9-9F9A-B931DFC493AC}" dt="2022-05-31T15:57:13.503" v="6296" actId="13822"/>
          <ac:spMkLst>
            <pc:docMk/>
            <pc:sldMk cId="2809687072" sldId="273"/>
            <ac:spMk id="21" creationId="{67F291C3-8DFF-E9A5-0CA9-8968A5D2E77E}"/>
          </ac:spMkLst>
        </pc:spChg>
        <pc:spChg chg="add mod">
          <ac:chgData name="Luke Veitch" userId="973d44ddf6e79487" providerId="LiveId" clId="{B835F066-9F3A-46E9-9F9A-B931DFC493AC}" dt="2022-05-31T16:25:06.096" v="7217" actId="20577"/>
          <ac:spMkLst>
            <pc:docMk/>
            <pc:sldMk cId="2809687072" sldId="273"/>
            <ac:spMk id="30" creationId="{0ACC8CE7-1F7E-0BEB-6FB4-8923FFC549A9}"/>
          </ac:spMkLst>
        </pc:spChg>
        <pc:graphicFrameChg chg="add del mod modGraphic">
          <ac:chgData name="Luke Veitch" userId="973d44ddf6e79487" providerId="LiveId" clId="{B835F066-9F3A-46E9-9F9A-B931DFC493AC}" dt="2022-05-31T15:31:30.270" v="5951" actId="478"/>
          <ac:graphicFrameMkLst>
            <pc:docMk/>
            <pc:sldMk cId="2809687072" sldId="273"/>
            <ac:graphicFrameMk id="6" creationId="{97109588-A374-7804-5B00-CF7A7F5B291D}"/>
          </ac:graphicFrameMkLst>
        </pc:graphicFrameChg>
        <pc:graphicFrameChg chg="add mod modGraphic">
          <ac:chgData name="Luke Veitch" userId="973d44ddf6e79487" providerId="LiveId" clId="{B835F066-9F3A-46E9-9F9A-B931DFC493AC}" dt="2022-05-31T15:52:24.725" v="6218" actId="1076"/>
          <ac:graphicFrameMkLst>
            <pc:docMk/>
            <pc:sldMk cId="2809687072" sldId="273"/>
            <ac:graphicFrameMk id="7" creationId="{ADC0F791-7E07-0451-E65F-785FB3DE93C8}"/>
          </ac:graphicFrameMkLst>
        </pc:graphicFrameChg>
        <pc:graphicFrameChg chg="add mod modGraphic">
          <ac:chgData name="Luke Veitch" userId="973d44ddf6e79487" providerId="LiveId" clId="{B835F066-9F3A-46E9-9F9A-B931DFC493AC}" dt="2022-05-31T15:52:20.385" v="6217" actId="1076"/>
          <ac:graphicFrameMkLst>
            <pc:docMk/>
            <pc:sldMk cId="2809687072" sldId="273"/>
            <ac:graphicFrameMk id="8" creationId="{50376929-B61E-724D-7C92-8E32A6B9F437}"/>
          </ac:graphicFrameMkLst>
        </pc:graphicFrameChg>
        <pc:picChg chg="add del mod">
          <ac:chgData name="Luke Veitch" userId="973d44ddf6e79487" providerId="LiveId" clId="{B835F066-9F3A-46E9-9F9A-B931DFC493AC}" dt="2022-05-31T15:42:37.119" v="6110" actId="478"/>
          <ac:picMkLst>
            <pc:docMk/>
            <pc:sldMk cId="2809687072" sldId="273"/>
            <ac:picMk id="5" creationId="{1C9623BD-D8F7-C923-31E5-989145B087F4}"/>
          </ac:picMkLst>
        </pc:picChg>
        <pc:cxnChg chg="add mod">
          <ac:chgData name="Luke Veitch" userId="973d44ddf6e79487" providerId="LiveId" clId="{B835F066-9F3A-46E9-9F9A-B931DFC493AC}" dt="2022-05-31T15:52:31.037" v="6219" actId="1076"/>
          <ac:cxnSpMkLst>
            <pc:docMk/>
            <pc:sldMk cId="2809687072" sldId="273"/>
            <ac:cxnSpMk id="13" creationId="{54096884-B5AE-FCD9-4584-C87A57B1A363}"/>
          </ac:cxnSpMkLst>
        </pc:cxnChg>
        <pc:cxnChg chg="add mod">
          <ac:chgData name="Luke Veitch" userId="973d44ddf6e79487" providerId="LiveId" clId="{B835F066-9F3A-46E9-9F9A-B931DFC493AC}" dt="2022-05-31T15:52:41.168" v="6222" actId="1076"/>
          <ac:cxnSpMkLst>
            <pc:docMk/>
            <pc:sldMk cId="2809687072" sldId="273"/>
            <ac:cxnSpMk id="19" creationId="{A84D0A20-BF2C-EADD-B0B3-70944EC280EE}"/>
          </ac:cxnSpMkLst>
        </pc:cxnChg>
        <pc:cxnChg chg="add del mod">
          <ac:chgData name="Luke Veitch" userId="973d44ddf6e79487" providerId="LiveId" clId="{B835F066-9F3A-46E9-9F9A-B931DFC493AC}" dt="2022-05-31T15:55:57.919" v="6244" actId="11529"/>
          <ac:cxnSpMkLst>
            <pc:docMk/>
            <pc:sldMk cId="2809687072" sldId="273"/>
            <ac:cxnSpMk id="23" creationId="{525B6D83-4336-E281-0C6A-764C3B63FDCE}"/>
          </ac:cxnSpMkLst>
        </pc:cxnChg>
        <pc:cxnChg chg="add">
          <ac:chgData name="Luke Veitch" userId="973d44ddf6e79487" providerId="LiveId" clId="{B835F066-9F3A-46E9-9F9A-B931DFC493AC}" dt="2022-05-31T15:57:09.688" v="6295" actId="11529"/>
          <ac:cxnSpMkLst>
            <pc:docMk/>
            <pc:sldMk cId="2809687072" sldId="273"/>
            <ac:cxnSpMk id="29" creationId="{767AC64C-1861-5CDB-2C0C-EBD1FA972C5A}"/>
          </ac:cxnSpMkLst>
        </pc:cxnChg>
      </pc:sldChg>
      <pc:sldChg chg="addSp delSp modSp new mod ord">
        <pc:chgData name="Luke Veitch" userId="973d44ddf6e79487" providerId="LiveId" clId="{B835F066-9F3A-46E9-9F9A-B931DFC493AC}" dt="2022-05-31T16:26:18.469" v="7233" actId="478"/>
        <pc:sldMkLst>
          <pc:docMk/>
          <pc:sldMk cId="2509261992" sldId="274"/>
        </pc:sldMkLst>
        <pc:spChg chg="mod">
          <ac:chgData name="Luke Veitch" userId="973d44ddf6e79487" providerId="LiveId" clId="{B835F066-9F3A-46E9-9F9A-B931DFC493AC}" dt="2022-05-31T16:23:50.279" v="7159" actId="20577"/>
          <ac:spMkLst>
            <pc:docMk/>
            <pc:sldMk cId="2509261992" sldId="274"/>
            <ac:spMk id="2" creationId="{50911BE2-32FB-3530-2EA1-C4413839A81A}"/>
          </ac:spMkLst>
        </pc:spChg>
        <pc:spChg chg="del mod">
          <ac:chgData name="Luke Veitch" userId="973d44ddf6e79487" providerId="LiveId" clId="{B835F066-9F3A-46E9-9F9A-B931DFC493AC}" dt="2022-05-31T15:29:10.691" v="5865" actId="478"/>
          <ac:spMkLst>
            <pc:docMk/>
            <pc:sldMk cId="2509261992" sldId="274"/>
            <ac:spMk id="3" creationId="{DB5FF199-D3D1-5047-CE7A-8B06A24759C6}"/>
          </ac:spMkLst>
        </pc:spChg>
        <pc:spChg chg="add del mod">
          <ac:chgData name="Luke Veitch" userId="973d44ddf6e79487" providerId="LiveId" clId="{B835F066-9F3A-46E9-9F9A-B931DFC493AC}" dt="2022-05-31T16:21:03.477" v="7066" actId="478"/>
          <ac:spMkLst>
            <pc:docMk/>
            <pc:sldMk cId="2509261992" sldId="274"/>
            <ac:spMk id="12" creationId="{E995685E-3E68-A8AF-D3E2-B1E23C6F282E}"/>
          </ac:spMkLst>
        </pc:spChg>
        <pc:spChg chg="add mod">
          <ac:chgData name="Luke Veitch" userId="973d44ddf6e79487" providerId="LiveId" clId="{B835F066-9F3A-46E9-9F9A-B931DFC493AC}" dt="2022-05-31T16:25:15.373" v="7218" actId="1076"/>
          <ac:spMkLst>
            <pc:docMk/>
            <pc:sldMk cId="2509261992" sldId="274"/>
            <ac:spMk id="14" creationId="{BDC9D6A9-F079-61BF-CA72-952EC4F96323}"/>
          </ac:spMkLst>
        </pc:spChg>
        <pc:spChg chg="add mod">
          <ac:chgData name="Luke Veitch" userId="973d44ddf6e79487" providerId="LiveId" clId="{B835F066-9F3A-46E9-9F9A-B931DFC493AC}" dt="2022-05-31T16:26:02.088" v="7229" actId="1076"/>
          <ac:spMkLst>
            <pc:docMk/>
            <pc:sldMk cId="2509261992" sldId="274"/>
            <ac:spMk id="15" creationId="{02C90328-89CB-E08F-EB7B-B42659B10DD9}"/>
          </ac:spMkLst>
        </pc:spChg>
        <pc:spChg chg="add mod">
          <ac:chgData name="Luke Veitch" userId="973d44ddf6e79487" providerId="LiveId" clId="{B835F066-9F3A-46E9-9F9A-B931DFC493AC}" dt="2022-05-31T16:25:43.744" v="7224" actId="1076"/>
          <ac:spMkLst>
            <pc:docMk/>
            <pc:sldMk cId="2509261992" sldId="274"/>
            <ac:spMk id="16" creationId="{7788D29E-8A28-8677-BB17-ED4C265A272F}"/>
          </ac:spMkLst>
        </pc:spChg>
        <pc:spChg chg="add mod">
          <ac:chgData name="Luke Veitch" userId="973d44ddf6e79487" providerId="LiveId" clId="{B835F066-9F3A-46E9-9F9A-B931DFC493AC}" dt="2022-05-31T16:22:28.374" v="7115" actId="14100"/>
          <ac:spMkLst>
            <pc:docMk/>
            <pc:sldMk cId="2509261992" sldId="274"/>
            <ac:spMk id="17" creationId="{8EB7D23A-2E9E-346D-81A7-7D566C1CA0A8}"/>
          </ac:spMkLst>
        </pc:spChg>
        <pc:spChg chg="add mod">
          <ac:chgData name="Luke Veitch" userId="973d44ddf6e79487" providerId="LiveId" clId="{B835F066-9F3A-46E9-9F9A-B931DFC493AC}" dt="2022-05-31T16:23:03.588" v="7124" actId="693"/>
          <ac:spMkLst>
            <pc:docMk/>
            <pc:sldMk cId="2509261992" sldId="274"/>
            <ac:spMk id="20" creationId="{271F1994-1530-1F58-306C-2A39F8B6ABA3}"/>
          </ac:spMkLst>
        </pc:spChg>
        <pc:graphicFrameChg chg="add mod modGraphic">
          <ac:chgData name="Luke Veitch" userId="973d44ddf6e79487" providerId="LiveId" clId="{B835F066-9F3A-46E9-9F9A-B931DFC493AC}" dt="2022-05-31T15:29:16.553" v="5866" actId="1076"/>
          <ac:graphicFrameMkLst>
            <pc:docMk/>
            <pc:sldMk cId="2509261992" sldId="274"/>
            <ac:graphicFrameMk id="6" creationId="{48C43347-5C06-F186-C384-5DDF2C565356}"/>
          </ac:graphicFrameMkLst>
        </pc:graphicFrameChg>
        <pc:graphicFrameChg chg="add mod modGraphic">
          <ac:chgData name="Luke Veitch" userId="973d44ddf6e79487" providerId="LiveId" clId="{B835F066-9F3A-46E9-9F9A-B931DFC493AC}" dt="2022-05-31T16:21:51.560" v="7084"/>
          <ac:graphicFrameMkLst>
            <pc:docMk/>
            <pc:sldMk cId="2509261992" sldId="274"/>
            <ac:graphicFrameMk id="7" creationId="{10356411-4320-4EB0-92CE-F137936F6075}"/>
          </ac:graphicFrameMkLst>
        </pc:graphicFrameChg>
        <pc:graphicFrameChg chg="add mod modGraphic">
          <ac:chgData name="Luke Veitch" userId="973d44ddf6e79487" providerId="LiveId" clId="{B835F066-9F3A-46E9-9F9A-B931DFC493AC}" dt="2022-05-31T15:40:57.013" v="6084" actId="1076"/>
          <ac:graphicFrameMkLst>
            <pc:docMk/>
            <pc:sldMk cId="2509261992" sldId="274"/>
            <ac:graphicFrameMk id="8" creationId="{20A1ECD9-5D8C-EEDC-B693-8277A804BFD6}"/>
          </ac:graphicFrameMkLst>
        </pc:graphicFrameChg>
        <pc:graphicFrameChg chg="add mod">
          <ac:chgData name="Luke Veitch" userId="973d44ddf6e79487" providerId="LiveId" clId="{B835F066-9F3A-46E9-9F9A-B931DFC493AC}" dt="2022-05-31T15:41:16.680" v="6088" actId="1076"/>
          <ac:graphicFrameMkLst>
            <pc:docMk/>
            <pc:sldMk cId="2509261992" sldId="274"/>
            <ac:graphicFrameMk id="9" creationId="{F345E0C2-FF81-6517-FDD7-203CA09728C2}"/>
          </ac:graphicFrameMkLst>
        </pc:graphicFrameChg>
        <pc:graphicFrameChg chg="add mod modGraphic">
          <ac:chgData name="Luke Veitch" userId="973d44ddf6e79487" providerId="LiveId" clId="{B835F066-9F3A-46E9-9F9A-B931DFC493AC}" dt="2022-05-31T16:16:45.279" v="6968" actId="12385"/>
          <ac:graphicFrameMkLst>
            <pc:docMk/>
            <pc:sldMk cId="2509261992" sldId="274"/>
            <ac:graphicFrameMk id="10" creationId="{18B9EDA6-3F30-F9E4-2A9A-FA14B4B647B0}"/>
          </ac:graphicFrameMkLst>
        </pc:graphicFrameChg>
        <pc:graphicFrameChg chg="add mod modGraphic">
          <ac:chgData name="Luke Veitch" userId="973d44ddf6e79487" providerId="LiveId" clId="{B835F066-9F3A-46E9-9F9A-B931DFC493AC}" dt="2022-05-31T16:17:01.993" v="6972" actId="12385"/>
          <ac:graphicFrameMkLst>
            <pc:docMk/>
            <pc:sldMk cId="2509261992" sldId="274"/>
            <ac:graphicFrameMk id="11" creationId="{94D255E9-DE05-ABA5-0345-D8A6C909EFA1}"/>
          </ac:graphicFrameMkLst>
        </pc:graphicFrameChg>
        <pc:graphicFrameChg chg="add mod modGraphic">
          <ac:chgData name="Luke Veitch" userId="973d44ddf6e79487" providerId="LiveId" clId="{B835F066-9F3A-46E9-9F9A-B931DFC493AC}" dt="2022-05-31T16:21:42.688" v="7081" actId="12385"/>
          <ac:graphicFrameMkLst>
            <pc:docMk/>
            <pc:sldMk cId="2509261992" sldId="274"/>
            <ac:graphicFrameMk id="18" creationId="{6F796E3A-AE45-DB1D-9195-DFD9B0271E69}"/>
          </ac:graphicFrameMkLst>
        </pc:graphicFrameChg>
        <pc:graphicFrameChg chg="add mod">
          <ac:chgData name="Luke Veitch" userId="973d44ddf6e79487" providerId="LiveId" clId="{B835F066-9F3A-46E9-9F9A-B931DFC493AC}" dt="2022-05-31T16:22:01.331" v="7086" actId="1076"/>
          <ac:graphicFrameMkLst>
            <pc:docMk/>
            <pc:sldMk cId="2509261992" sldId="274"/>
            <ac:graphicFrameMk id="19" creationId="{1CAEB47E-E2B2-1C73-5D40-2988A3E77205}"/>
          </ac:graphicFrameMkLst>
        </pc:graphicFrameChg>
        <pc:picChg chg="add del mod">
          <ac:chgData name="Luke Veitch" userId="973d44ddf6e79487" providerId="LiveId" clId="{B835F066-9F3A-46E9-9F9A-B931DFC493AC}" dt="2022-05-31T16:26:18.469" v="7233" actId="478"/>
          <ac:picMkLst>
            <pc:docMk/>
            <pc:sldMk cId="2509261992" sldId="274"/>
            <ac:picMk id="5" creationId="{797C3559-BC50-6AA7-B691-FCA4742FDFE2}"/>
          </ac:picMkLst>
        </pc:picChg>
        <pc:cxnChg chg="add mod">
          <ac:chgData name="Luke Veitch" userId="973d44ddf6e79487" providerId="LiveId" clId="{B835F066-9F3A-46E9-9F9A-B931DFC493AC}" dt="2022-05-31T16:25:29.909" v="7220" actId="1582"/>
          <ac:cxnSpMkLst>
            <pc:docMk/>
            <pc:sldMk cId="2509261992" sldId="274"/>
            <ac:cxnSpMk id="22" creationId="{A7C29882-C64B-36AB-F720-E341384F500F}"/>
          </ac:cxnSpMkLst>
        </pc:cxnChg>
        <pc:cxnChg chg="add mod">
          <ac:chgData name="Luke Veitch" userId="973d44ddf6e79487" providerId="LiveId" clId="{B835F066-9F3A-46E9-9F9A-B931DFC493AC}" dt="2022-05-31T16:25:46.812" v="7225" actId="1076"/>
          <ac:cxnSpMkLst>
            <pc:docMk/>
            <pc:sldMk cId="2509261992" sldId="274"/>
            <ac:cxnSpMk id="23" creationId="{9609878B-3FE9-FDD0-BED0-1CEC5F9C1FB3}"/>
          </ac:cxnSpMkLst>
        </pc:cxnChg>
        <pc:cxnChg chg="add mod">
          <ac:chgData name="Luke Veitch" userId="973d44ddf6e79487" providerId="LiveId" clId="{B835F066-9F3A-46E9-9F9A-B931DFC493AC}" dt="2022-05-31T16:25:58.488" v="7228" actId="14100"/>
          <ac:cxnSpMkLst>
            <pc:docMk/>
            <pc:sldMk cId="2509261992" sldId="274"/>
            <ac:cxnSpMk id="25" creationId="{F92C67E3-0603-DB0A-B216-C49079E16C02}"/>
          </ac:cxnSpMkLst>
        </pc:cxnChg>
        <pc:cxnChg chg="add mod">
          <ac:chgData name="Luke Veitch" userId="973d44ddf6e79487" providerId="LiveId" clId="{B835F066-9F3A-46E9-9F9A-B931DFC493AC}" dt="2022-05-31T16:26:14.385" v="7232" actId="14100"/>
          <ac:cxnSpMkLst>
            <pc:docMk/>
            <pc:sldMk cId="2509261992" sldId="274"/>
            <ac:cxnSpMk id="27" creationId="{8950283C-4F57-AD79-6242-E3CF6486E5CC}"/>
          </ac:cxnSpMkLst>
        </pc:cxnChg>
      </pc:sldChg>
      <pc:sldChg chg="addSp new del mod ord">
        <pc:chgData name="Luke Veitch" userId="973d44ddf6e79487" providerId="LiveId" clId="{B835F066-9F3A-46E9-9F9A-B931DFC493AC}" dt="2022-05-31T16:54:10.982" v="7700" actId="47"/>
        <pc:sldMkLst>
          <pc:docMk/>
          <pc:sldMk cId="1710254778" sldId="275"/>
        </pc:sldMkLst>
        <pc:picChg chg="add">
          <ac:chgData name="Luke Veitch" userId="973d44ddf6e79487" providerId="LiveId" clId="{B835F066-9F3A-46E9-9F9A-B931DFC493AC}" dt="2022-05-31T13:47:48.888" v="5727" actId="22"/>
          <ac:picMkLst>
            <pc:docMk/>
            <pc:sldMk cId="1710254778" sldId="275"/>
            <ac:picMk id="4" creationId="{E48E8F05-A02A-10C7-6D51-A70EA3B885C0}"/>
          </ac:picMkLst>
        </pc:picChg>
      </pc:sldChg>
      <pc:sldChg chg="addSp delSp modSp new del mod ord">
        <pc:chgData name="Luke Veitch" userId="973d44ddf6e79487" providerId="LiveId" clId="{B835F066-9F3A-46E9-9F9A-B931DFC493AC}" dt="2022-05-31T16:39:04.192" v="7380" actId="47"/>
        <pc:sldMkLst>
          <pc:docMk/>
          <pc:sldMk cId="270519999" sldId="276"/>
        </pc:sldMkLst>
        <pc:spChg chg="del">
          <ac:chgData name="Luke Veitch" userId="973d44ddf6e79487" providerId="LiveId" clId="{B835F066-9F3A-46E9-9F9A-B931DFC493AC}" dt="2022-05-31T16:35:37.964" v="7346" actId="478"/>
          <ac:spMkLst>
            <pc:docMk/>
            <pc:sldMk cId="270519999" sldId="276"/>
            <ac:spMk id="2" creationId="{14DC922F-21C0-406D-0B8A-38ED676FB493}"/>
          </ac:spMkLst>
        </pc:spChg>
        <pc:picChg chg="add del mod">
          <ac:chgData name="Luke Veitch" userId="973d44ddf6e79487" providerId="LiveId" clId="{B835F066-9F3A-46E9-9F9A-B931DFC493AC}" dt="2022-05-31T16:35:35.226" v="7345" actId="478"/>
          <ac:picMkLst>
            <pc:docMk/>
            <pc:sldMk cId="270519999" sldId="276"/>
            <ac:picMk id="4" creationId="{CD10225D-45CE-C264-1E9E-F01F270F9828}"/>
          </ac:picMkLst>
        </pc:picChg>
      </pc:sldChg>
      <pc:sldChg chg="addSp delSp modSp new mod ord modNotesTx">
        <pc:chgData name="Luke Veitch" userId="973d44ddf6e79487" providerId="LiveId" clId="{B835F066-9F3A-46E9-9F9A-B931DFC493AC}" dt="2022-05-31T17:31:33.058" v="10224" actId="20577"/>
        <pc:sldMkLst>
          <pc:docMk/>
          <pc:sldMk cId="3317296958" sldId="277"/>
        </pc:sldMkLst>
        <pc:spChg chg="del">
          <ac:chgData name="Luke Veitch" userId="973d44ddf6e79487" providerId="LiveId" clId="{B835F066-9F3A-46E9-9F9A-B931DFC493AC}" dt="2022-05-31T16:47:42.548" v="7431" actId="478"/>
          <ac:spMkLst>
            <pc:docMk/>
            <pc:sldMk cId="3317296958" sldId="277"/>
            <ac:spMk id="2" creationId="{5F4BA4A6-4101-027A-7CBF-56AB83D36F26}"/>
          </ac:spMkLst>
        </pc:spChg>
        <pc:spChg chg="add mod">
          <ac:chgData name="Luke Veitch" userId="973d44ddf6e79487" providerId="LiveId" clId="{B835F066-9F3A-46E9-9F9A-B931DFC493AC}" dt="2022-05-31T16:52:36.204" v="7589" actId="14100"/>
          <ac:spMkLst>
            <pc:docMk/>
            <pc:sldMk cId="3317296958" sldId="277"/>
            <ac:spMk id="7" creationId="{D66B72A0-5BBD-869F-C0AA-433671EA9717}"/>
          </ac:spMkLst>
        </pc:spChg>
        <pc:spChg chg="add mod">
          <ac:chgData name="Luke Veitch" userId="973d44ddf6e79487" providerId="LiveId" clId="{B835F066-9F3A-46E9-9F9A-B931DFC493AC}" dt="2022-05-31T16:52:25.935" v="7586" actId="404"/>
          <ac:spMkLst>
            <pc:docMk/>
            <pc:sldMk cId="3317296958" sldId="277"/>
            <ac:spMk id="8" creationId="{9E6DC8AF-E363-1B60-E738-7B70A4B3A6D2}"/>
          </ac:spMkLst>
        </pc:spChg>
        <pc:spChg chg="add mod">
          <ac:chgData name="Luke Veitch" userId="973d44ddf6e79487" providerId="LiveId" clId="{B835F066-9F3A-46E9-9F9A-B931DFC493AC}" dt="2022-05-31T16:50:11.027" v="7480" actId="20577"/>
          <ac:spMkLst>
            <pc:docMk/>
            <pc:sldMk cId="3317296958" sldId="277"/>
            <ac:spMk id="9" creationId="{D8D4D9F8-140A-07E9-C2A1-48318784EADE}"/>
          </ac:spMkLst>
        </pc:spChg>
        <pc:spChg chg="add mod">
          <ac:chgData name="Luke Veitch" userId="973d44ddf6e79487" providerId="LiveId" clId="{B835F066-9F3A-46E9-9F9A-B931DFC493AC}" dt="2022-05-31T16:52:47.259" v="7594" actId="20577"/>
          <ac:spMkLst>
            <pc:docMk/>
            <pc:sldMk cId="3317296958" sldId="277"/>
            <ac:spMk id="10" creationId="{ECFCF0EE-0D5F-74BB-629E-E8F5D7D2C5E5}"/>
          </ac:spMkLst>
        </pc:spChg>
        <pc:spChg chg="add mod">
          <ac:chgData name="Luke Veitch" userId="973d44ddf6e79487" providerId="LiveId" clId="{B835F066-9F3A-46E9-9F9A-B931DFC493AC}" dt="2022-05-31T16:51:39.011" v="7558" actId="404"/>
          <ac:spMkLst>
            <pc:docMk/>
            <pc:sldMk cId="3317296958" sldId="277"/>
            <ac:spMk id="11" creationId="{3A2A9D8D-F20D-C8D4-C6AF-44B9F476DF74}"/>
          </ac:spMkLst>
        </pc:spChg>
        <pc:spChg chg="add mod">
          <ac:chgData name="Luke Veitch" userId="973d44ddf6e79487" providerId="LiveId" clId="{B835F066-9F3A-46E9-9F9A-B931DFC493AC}" dt="2022-05-31T16:52:38.595" v="7590" actId="14100"/>
          <ac:spMkLst>
            <pc:docMk/>
            <pc:sldMk cId="3317296958" sldId="277"/>
            <ac:spMk id="12" creationId="{52C236DF-4E6C-8670-EAAF-5D8AF2849291}"/>
          </ac:spMkLst>
        </pc:spChg>
        <pc:spChg chg="add del mod">
          <ac:chgData name="Luke Veitch" userId="973d44ddf6e79487" providerId="LiveId" clId="{B835F066-9F3A-46E9-9F9A-B931DFC493AC}" dt="2022-05-31T17:30:50.433" v="10206"/>
          <ac:spMkLst>
            <pc:docMk/>
            <pc:sldMk cId="3317296958" sldId="277"/>
            <ac:spMk id="44" creationId="{46FE57F5-911D-DBB7-08C2-D87CEBEEE869}"/>
          </ac:spMkLst>
        </pc:spChg>
        <pc:spChg chg="add del mod">
          <ac:chgData name="Luke Veitch" userId="973d44ddf6e79487" providerId="LiveId" clId="{B835F066-9F3A-46E9-9F9A-B931DFC493AC}" dt="2022-05-31T17:31:12.885" v="10212" actId="478"/>
          <ac:spMkLst>
            <pc:docMk/>
            <pc:sldMk cId="3317296958" sldId="277"/>
            <ac:spMk id="46" creationId="{5F65E832-B7FF-2910-82D6-4FF81FD29F4F}"/>
          </ac:spMkLst>
        </pc:spChg>
        <pc:spChg chg="add mod">
          <ac:chgData name="Luke Veitch" userId="973d44ddf6e79487" providerId="LiveId" clId="{B835F066-9F3A-46E9-9F9A-B931DFC493AC}" dt="2022-05-31T17:31:33.058" v="10224" actId="20577"/>
          <ac:spMkLst>
            <pc:docMk/>
            <pc:sldMk cId="3317296958" sldId="277"/>
            <ac:spMk id="47" creationId="{551AB083-ED89-888B-5FBC-3D8416EECC09}"/>
          </ac:spMkLst>
        </pc:spChg>
        <pc:picChg chg="add del">
          <ac:chgData name="Luke Veitch" userId="973d44ddf6e79487" providerId="LiveId" clId="{B835F066-9F3A-46E9-9F9A-B931DFC493AC}" dt="2022-05-31T13:55:51.961" v="5734" actId="478"/>
          <ac:picMkLst>
            <pc:docMk/>
            <pc:sldMk cId="3317296958" sldId="277"/>
            <ac:picMk id="4" creationId="{54B4F535-491B-FDF4-5F34-D91B13A5C721}"/>
          </ac:picMkLst>
        </pc:picChg>
        <pc:picChg chg="add del mod">
          <ac:chgData name="Luke Veitch" userId="973d44ddf6e79487" providerId="LiveId" clId="{B835F066-9F3A-46E9-9F9A-B931DFC493AC}" dt="2022-05-31T17:30:39.034" v="10204" actId="478"/>
          <ac:picMkLst>
            <pc:docMk/>
            <pc:sldMk cId="3317296958" sldId="277"/>
            <ac:picMk id="6" creationId="{D9339DC2-6228-6BAF-B541-28F260E8DF48}"/>
          </ac:picMkLst>
        </pc:picChg>
        <pc:cxnChg chg="add mod">
          <ac:chgData name="Luke Veitch" userId="973d44ddf6e79487" providerId="LiveId" clId="{B835F066-9F3A-46E9-9F9A-B931DFC493AC}" dt="2022-05-31T16:51:47.459" v="7564" actId="1076"/>
          <ac:cxnSpMkLst>
            <pc:docMk/>
            <pc:sldMk cId="3317296958" sldId="277"/>
            <ac:cxnSpMk id="14" creationId="{BCA5AD35-1B44-011A-55C5-359AD47FBFEF}"/>
          </ac:cxnSpMkLst>
        </pc:cxnChg>
        <pc:cxnChg chg="add mod">
          <ac:chgData name="Luke Veitch" userId="973d44ddf6e79487" providerId="LiveId" clId="{B835F066-9F3A-46E9-9F9A-B931DFC493AC}" dt="2022-05-31T16:49:12.974" v="7461" actId="1076"/>
          <ac:cxnSpMkLst>
            <pc:docMk/>
            <pc:sldMk cId="3317296958" sldId="277"/>
            <ac:cxnSpMk id="15" creationId="{ED1BAE6C-20BF-7E33-9DBF-B2B340FCB59D}"/>
          </ac:cxnSpMkLst>
        </pc:cxnChg>
        <pc:cxnChg chg="add mod">
          <ac:chgData name="Luke Veitch" userId="973d44ddf6e79487" providerId="LiveId" clId="{B835F066-9F3A-46E9-9F9A-B931DFC493AC}" dt="2022-05-31T16:52:38.595" v="7590" actId="14100"/>
          <ac:cxnSpMkLst>
            <pc:docMk/>
            <pc:sldMk cId="3317296958" sldId="277"/>
            <ac:cxnSpMk id="17" creationId="{29FCAAF9-5D11-C21A-399C-21FD0DE5C3F5}"/>
          </ac:cxnSpMkLst>
        </pc:cxnChg>
        <pc:cxnChg chg="add mod">
          <ac:chgData name="Luke Veitch" userId="973d44ddf6e79487" providerId="LiveId" clId="{B835F066-9F3A-46E9-9F9A-B931DFC493AC}" dt="2022-05-31T16:52:36.204" v="7589" actId="14100"/>
          <ac:cxnSpMkLst>
            <pc:docMk/>
            <pc:sldMk cId="3317296958" sldId="277"/>
            <ac:cxnSpMk id="20" creationId="{8BDFB1E0-5589-C990-E2EF-1F8C7D37E863}"/>
          </ac:cxnSpMkLst>
        </pc:cxnChg>
        <pc:cxnChg chg="add mod">
          <ac:chgData name="Luke Veitch" userId="973d44ddf6e79487" providerId="LiveId" clId="{B835F066-9F3A-46E9-9F9A-B931DFC493AC}" dt="2022-05-31T16:49:24.049" v="7465" actId="14100"/>
          <ac:cxnSpMkLst>
            <pc:docMk/>
            <pc:sldMk cId="3317296958" sldId="277"/>
            <ac:cxnSpMk id="29" creationId="{4863F53A-572B-353A-ED71-35236AC0B6A0}"/>
          </ac:cxnSpMkLst>
        </pc:cxnChg>
      </pc:sldChg>
      <pc:sldChg chg="new del">
        <pc:chgData name="Luke Veitch" userId="973d44ddf6e79487" providerId="LiveId" clId="{B835F066-9F3A-46E9-9F9A-B931DFC493AC}" dt="2022-05-31T15:37:29.875" v="6065" actId="47"/>
        <pc:sldMkLst>
          <pc:docMk/>
          <pc:sldMk cId="762033501" sldId="278"/>
        </pc:sldMkLst>
      </pc:sldChg>
      <pc:sldChg chg="delSp modSp add mod modNotesTx">
        <pc:chgData name="Luke Veitch" userId="973d44ddf6e79487" providerId="LiveId" clId="{B835F066-9F3A-46E9-9F9A-B931DFC493AC}" dt="2022-05-31T17:33:06.559" v="10274" actId="1076"/>
        <pc:sldMkLst>
          <pc:docMk/>
          <pc:sldMk cId="1121500137" sldId="279"/>
        </pc:sldMkLst>
        <pc:spChg chg="mod">
          <ac:chgData name="Luke Veitch" userId="973d44ddf6e79487" providerId="LiveId" clId="{B835F066-9F3A-46E9-9F9A-B931DFC493AC}" dt="2022-05-31T17:33:06.559" v="10274" actId="1076"/>
          <ac:spMkLst>
            <pc:docMk/>
            <pc:sldMk cId="1121500137" sldId="279"/>
            <ac:spMk id="2" creationId="{11C4ACC4-E3C8-60C9-6D56-1F853D9FDD7D}"/>
          </ac:spMkLst>
        </pc:spChg>
        <pc:spChg chg="del">
          <ac:chgData name="Luke Veitch" userId="973d44ddf6e79487" providerId="LiveId" clId="{B835F066-9F3A-46E9-9F9A-B931DFC493AC}" dt="2022-05-31T17:00:11.689" v="8056" actId="478"/>
          <ac:spMkLst>
            <pc:docMk/>
            <pc:sldMk cId="1121500137" sldId="279"/>
            <ac:spMk id="3" creationId="{E7E4B8C7-FBF1-5074-86CE-73EAAB00933B}"/>
          </ac:spMkLst>
        </pc:spChg>
      </pc:sldChg>
      <pc:sldChg chg="modSp new del mod">
        <pc:chgData name="Luke Veitch" userId="973d44ddf6e79487" providerId="LiveId" clId="{B835F066-9F3A-46E9-9F9A-B931DFC493AC}" dt="2022-05-31T16:26:32.077" v="7234" actId="47"/>
        <pc:sldMkLst>
          <pc:docMk/>
          <pc:sldMk cId="282380714" sldId="280"/>
        </pc:sldMkLst>
        <pc:spChg chg="mod">
          <ac:chgData name="Luke Veitch" userId="973d44ddf6e79487" providerId="LiveId" clId="{B835F066-9F3A-46E9-9F9A-B931DFC493AC}" dt="2022-05-31T16:17:16.166" v="6974" actId="27636"/>
          <ac:spMkLst>
            <pc:docMk/>
            <pc:sldMk cId="282380714" sldId="280"/>
            <ac:spMk id="2" creationId="{6C43A51F-F29C-E5D3-AE8A-D74E6ED2A546}"/>
          </ac:spMkLst>
        </pc:spChg>
      </pc:sldChg>
      <pc:sldChg chg="addSp delSp modSp new mod ord modNotesTx">
        <pc:chgData name="Luke Veitch" userId="973d44ddf6e79487" providerId="LiveId" clId="{B835F066-9F3A-46E9-9F9A-B931DFC493AC}" dt="2022-05-31T18:14:59.837" v="10358" actId="20577"/>
        <pc:sldMkLst>
          <pc:docMk/>
          <pc:sldMk cId="2230755692" sldId="281"/>
        </pc:sldMkLst>
        <pc:spChg chg="mod">
          <ac:chgData name="Luke Veitch" userId="973d44ddf6e79487" providerId="LiveId" clId="{B835F066-9F3A-46E9-9F9A-B931DFC493AC}" dt="2022-05-31T17:07:50.662" v="8785" actId="20577"/>
          <ac:spMkLst>
            <pc:docMk/>
            <pc:sldMk cId="2230755692" sldId="281"/>
            <ac:spMk id="2" creationId="{2439EE81-6F7F-F3D7-036E-7C762B0ABED5}"/>
          </ac:spMkLst>
        </pc:spChg>
        <pc:spChg chg="mod">
          <ac:chgData name="Luke Veitch" userId="973d44ddf6e79487" providerId="LiveId" clId="{B835F066-9F3A-46E9-9F9A-B931DFC493AC}" dt="2022-05-31T17:07:32.194" v="8766" actId="20577"/>
          <ac:spMkLst>
            <pc:docMk/>
            <pc:sldMk cId="2230755692" sldId="281"/>
            <ac:spMk id="3" creationId="{148BE794-EEB3-3BE8-58B6-1B8F60F6BD4A}"/>
          </ac:spMkLst>
        </pc:spChg>
        <pc:spChg chg="add mod">
          <ac:chgData name="Luke Veitch" userId="973d44ddf6e79487" providerId="LiveId" clId="{B835F066-9F3A-46E9-9F9A-B931DFC493AC}" dt="2022-05-31T16:57:17.523" v="7854" actId="14100"/>
          <ac:spMkLst>
            <pc:docMk/>
            <pc:sldMk cId="2230755692" sldId="281"/>
            <ac:spMk id="4" creationId="{336C0B23-CE5C-8AD7-5A4B-B615937DC0FB}"/>
          </ac:spMkLst>
        </pc:spChg>
        <pc:spChg chg="add mod">
          <ac:chgData name="Luke Veitch" userId="973d44ddf6e79487" providerId="LiveId" clId="{B835F066-9F3A-46E9-9F9A-B931DFC493AC}" dt="2022-05-31T16:57:01.474" v="7838" actId="20577"/>
          <ac:spMkLst>
            <pc:docMk/>
            <pc:sldMk cId="2230755692" sldId="281"/>
            <ac:spMk id="5" creationId="{E98D2BE0-A154-53CE-BCA7-1B5F65EE9BDE}"/>
          </ac:spMkLst>
        </pc:spChg>
        <pc:spChg chg="add mod">
          <ac:chgData name="Luke Veitch" userId="973d44ddf6e79487" providerId="LiveId" clId="{B835F066-9F3A-46E9-9F9A-B931DFC493AC}" dt="2022-05-31T16:57:05.785" v="7843" actId="20577"/>
          <ac:spMkLst>
            <pc:docMk/>
            <pc:sldMk cId="2230755692" sldId="281"/>
            <ac:spMk id="6" creationId="{F0AD6F99-EC44-C8ED-C67D-AAC354F4B94A}"/>
          </ac:spMkLst>
        </pc:spChg>
        <pc:spChg chg="add mod">
          <ac:chgData name="Luke Veitch" userId="973d44ddf6e79487" providerId="LiveId" clId="{B835F066-9F3A-46E9-9F9A-B931DFC493AC}" dt="2022-05-31T16:56:22.455" v="7795" actId="1076"/>
          <ac:spMkLst>
            <pc:docMk/>
            <pc:sldMk cId="2230755692" sldId="281"/>
            <ac:spMk id="7" creationId="{A4EFC291-FCEB-AD5D-C5AD-EFB7D01DA94C}"/>
          </ac:spMkLst>
        </pc:spChg>
        <pc:spChg chg="add mod">
          <ac:chgData name="Luke Veitch" userId="973d44ddf6e79487" providerId="LiveId" clId="{B835F066-9F3A-46E9-9F9A-B931DFC493AC}" dt="2022-05-31T16:57:56.651" v="7864" actId="1582"/>
          <ac:spMkLst>
            <pc:docMk/>
            <pc:sldMk cId="2230755692" sldId="281"/>
            <ac:spMk id="8" creationId="{78F6A59E-6BE9-B41E-178B-31E31923C2DA}"/>
          </ac:spMkLst>
        </pc:spChg>
        <pc:spChg chg="add del mod">
          <ac:chgData name="Luke Veitch" userId="973d44ddf6e79487" providerId="LiveId" clId="{B835F066-9F3A-46E9-9F9A-B931DFC493AC}" dt="2022-05-31T16:57:53.241" v="7863"/>
          <ac:spMkLst>
            <pc:docMk/>
            <pc:sldMk cId="2230755692" sldId="281"/>
            <ac:spMk id="9" creationId="{1D809BAA-6ADA-3978-AC16-C1F45169029C}"/>
          </ac:spMkLst>
        </pc:spChg>
        <pc:spChg chg="add del mod">
          <ac:chgData name="Luke Veitch" userId="973d44ddf6e79487" providerId="LiveId" clId="{B835F066-9F3A-46E9-9F9A-B931DFC493AC}" dt="2022-05-31T16:57:53.015" v="7862"/>
          <ac:spMkLst>
            <pc:docMk/>
            <pc:sldMk cId="2230755692" sldId="281"/>
            <ac:spMk id="10" creationId="{0B8D2E7D-14CA-F5CC-889A-DAF73CC116AD}"/>
          </ac:spMkLst>
        </pc:spChg>
        <pc:spChg chg="add del mod">
          <ac:chgData name="Luke Veitch" userId="973d44ddf6e79487" providerId="LiveId" clId="{B835F066-9F3A-46E9-9F9A-B931DFC493AC}" dt="2022-05-31T16:57:52.794" v="7861"/>
          <ac:spMkLst>
            <pc:docMk/>
            <pc:sldMk cId="2230755692" sldId="281"/>
            <ac:spMk id="11" creationId="{23571664-3539-B663-7B9B-5D3DB840ABD6}"/>
          </ac:spMkLst>
        </pc:spChg>
        <pc:spChg chg="add mod">
          <ac:chgData name="Luke Veitch" userId="973d44ddf6e79487" providerId="LiveId" clId="{B835F066-9F3A-46E9-9F9A-B931DFC493AC}" dt="2022-05-31T16:58:03.440" v="7868" actId="1076"/>
          <ac:spMkLst>
            <pc:docMk/>
            <pc:sldMk cId="2230755692" sldId="281"/>
            <ac:spMk id="12" creationId="{B887F817-5891-13EB-DDAD-C02416A04217}"/>
          </ac:spMkLst>
        </pc:spChg>
        <pc:spChg chg="add mod">
          <ac:chgData name="Luke Veitch" userId="973d44ddf6e79487" providerId="LiveId" clId="{B835F066-9F3A-46E9-9F9A-B931DFC493AC}" dt="2022-05-31T16:58:07.204" v="7869" actId="1076"/>
          <ac:spMkLst>
            <pc:docMk/>
            <pc:sldMk cId="2230755692" sldId="281"/>
            <ac:spMk id="13" creationId="{EF1B7DFB-DE55-858A-4C96-6EAAD6F1FBD6}"/>
          </ac:spMkLst>
        </pc:spChg>
        <pc:spChg chg="add mod">
          <ac:chgData name="Luke Veitch" userId="973d44ddf6e79487" providerId="LiveId" clId="{B835F066-9F3A-46E9-9F9A-B931DFC493AC}" dt="2022-05-31T16:58:09.085" v="7870" actId="1076"/>
          <ac:spMkLst>
            <pc:docMk/>
            <pc:sldMk cId="2230755692" sldId="281"/>
            <ac:spMk id="14" creationId="{ACA22795-C02B-413E-8CC5-9360AC61D2A4}"/>
          </ac:spMkLst>
        </pc:spChg>
      </pc:sldChg>
      <pc:sldChg chg="modSp new mod modNotesTx">
        <pc:chgData name="Luke Veitch" userId="973d44ddf6e79487" providerId="LiveId" clId="{B835F066-9F3A-46E9-9F9A-B931DFC493AC}" dt="2022-05-31T17:19:32.564" v="9828" actId="20577"/>
        <pc:sldMkLst>
          <pc:docMk/>
          <pc:sldMk cId="2011646264" sldId="282"/>
        </pc:sldMkLst>
        <pc:spChg chg="mod">
          <ac:chgData name="Luke Veitch" userId="973d44ddf6e79487" providerId="LiveId" clId="{B835F066-9F3A-46E9-9F9A-B931DFC493AC}" dt="2022-05-31T16:36:31.423" v="7370" actId="20577"/>
          <ac:spMkLst>
            <pc:docMk/>
            <pc:sldMk cId="2011646264" sldId="282"/>
            <ac:spMk id="2" creationId="{CA8A8A96-DB12-9516-63EC-202925825520}"/>
          </ac:spMkLst>
        </pc:spChg>
        <pc:spChg chg="mod">
          <ac:chgData name="Luke Veitch" userId="973d44ddf6e79487" providerId="LiveId" clId="{B835F066-9F3A-46E9-9F9A-B931DFC493AC}" dt="2022-05-31T17:19:01.888" v="9778" actId="5793"/>
          <ac:spMkLst>
            <pc:docMk/>
            <pc:sldMk cId="2011646264" sldId="282"/>
            <ac:spMk id="3" creationId="{27802902-2C85-6948-2ACB-D5438AF37354}"/>
          </ac:spMkLst>
        </pc:spChg>
      </pc:sldChg>
      <pc:sldChg chg="addSp delSp modSp new mod modNotesTx">
        <pc:chgData name="Luke Veitch" userId="973d44ddf6e79487" providerId="LiveId" clId="{B835F066-9F3A-46E9-9F9A-B931DFC493AC}" dt="2022-05-31T16:46:57.710" v="7428" actId="20577"/>
        <pc:sldMkLst>
          <pc:docMk/>
          <pc:sldMk cId="4186195949" sldId="283"/>
        </pc:sldMkLst>
        <pc:spChg chg="mod">
          <ac:chgData name="Luke Veitch" userId="973d44ddf6e79487" providerId="LiveId" clId="{B835F066-9F3A-46E9-9F9A-B931DFC493AC}" dt="2022-05-31T16:40:04.026" v="7390" actId="20577"/>
          <ac:spMkLst>
            <pc:docMk/>
            <pc:sldMk cId="4186195949" sldId="283"/>
            <ac:spMk id="2" creationId="{FB63ECDF-3BEE-D4B5-F124-0C3451C42198}"/>
          </ac:spMkLst>
        </pc:spChg>
        <pc:spChg chg="del">
          <ac:chgData name="Luke Veitch" userId="973d44ddf6e79487" providerId="LiveId" clId="{B835F066-9F3A-46E9-9F9A-B931DFC493AC}" dt="2022-05-31T16:40:38.360" v="7394" actId="478"/>
          <ac:spMkLst>
            <pc:docMk/>
            <pc:sldMk cId="4186195949" sldId="283"/>
            <ac:spMk id="3" creationId="{CBAB9D6C-DD08-2574-EB12-A147D97938BF}"/>
          </ac:spMkLst>
        </pc:spChg>
        <pc:picChg chg="add mod">
          <ac:chgData name="Luke Veitch" userId="973d44ddf6e79487" providerId="LiveId" clId="{B835F066-9F3A-46E9-9F9A-B931DFC493AC}" dt="2022-05-31T16:40:35.226" v="7393" actId="1076"/>
          <ac:picMkLst>
            <pc:docMk/>
            <pc:sldMk cId="4186195949" sldId="283"/>
            <ac:picMk id="5" creationId="{A81D22C3-8584-7596-1C7A-B6E826EE5AC2}"/>
          </ac:picMkLst>
        </pc:picChg>
        <pc:picChg chg="add mod">
          <ac:chgData name="Luke Veitch" userId="973d44ddf6e79487" providerId="LiveId" clId="{B835F066-9F3A-46E9-9F9A-B931DFC493AC}" dt="2022-05-31T16:40:57.050" v="7398" actId="14100"/>
          <ac:picMkLst>
            <pc:docMk/>
            <pc:sldMk cId="4186195949" sldId="283"/>
            <ac:picMk id="7" creationId="{30AF5033-397A-6918-B5F3-4E88E57D1DF7}"/>
          </ac:picMkLst>
        </pc:picChg>
      </pc:sldChg>
      <pc:sldChg chg="modSp new mod modNotesTx">
        <pc:chgData name="Luke Veitch" userId="973d44ddf6e79487" providerId="LiveId" clId="{B835F066-9F3A-46E9-9F9A-B931DFC493AC}" dt="2022-05-31T17:09:58.904" v="9074" actId="20577"/>
        <pc:sldMkLst>
          <pc:docMk/>
          <pc:sldMk cId="271640265" sldId="284"/>
        </pc:sldMkLst>
        <pc:spChg chg="mod">
          <ac:chgData name="Luke Veitch" userId="973d44ddf6e79487" providerId="LiveId" clId="{B835F066-9F3A-46E9-9F9A-B931DFC493AC}" dt="2022-05-31T17:07:56.185" v="8787" actId="20577"/>
          <ac:spMkLst>
            <pc:docMk/>
            <pc:sldMk cId="271640265" sldId="284"/>
            <ac:spMk id="2" creationId="{FBBA93A4-46C7-50A2-B094-20ABA919BCB6}"/>
          </ac:spMkLst>
        </pc:spChg>
        <pc:spChg chg="mod">
          <ac:chgData name="Luke Veitch" userId="973d44ddf6e79487" providerId="LiveId" clId="{B835F066-9F3A-46E9-9F9A-B931DFC493AC}" dt="2022-05-31T17:04:30.609" v="8728" actId="20577"/>
          <ac:spMkLst>
            <pc:docMk/>
            <pc:sldMk cId="271640265" sldId="284"/>
            <ac:spMk id="3" creationId="{BF8EA1F0-F82B-5837-FC4C-0022F3E42374}"/>
          </ac:spMkLst>
        </pc:spChg>
      </pc:sldChg>
      <pc:sldChg chg="new del">
        <pc:chgData name="Luke Veitch" userId="973d44ddf6e79487" providerId="LiveId" clId="{B835F066-9F3A-46E9-9F9A-B931DFC493AC}" dt="2022-05-31T17:14:37.859" v="9732" actId="47"/>
        <pc:sldMkLst>
          <pc:docMk/>
          <pc:sldMk cId="159700958" sldId="285"/>
        </pc:sldMkLst>
      </pc:sldChg>
      <pc:sldChg chg="modSp new del mod">
        <pc:chgData name="Luke Veitch" userId="973d44ddf6e79487" providerId="LiveId" clId="{B835F066-9F3A-46E9-9F9A-B931DFC493AC}" dt="2022-05-31T17:14:05.158" v="9722" actId="47"/>
        <pc:sldMkLst>
          <pc:docMk/>
          <pc:sldMk cId="794472423" sldId="285"/>
        </pc:sldMkLst>
        <pc:spChg chg="mod">
          <ac:chgData name="Luke Veitch" userId="973d44ddf6e79487" providerId="LiveId" clId="{B835F066-9F3A-46E9-9F9A-B931DFC493AC}" dt="2022-05-31T17:13:47.138" v="9680" actId="27636"/>
          <ac:spMkLst>
            <pc:docMk/>
            <pc:sldMk cId="794472423" sldId="285"/>
            <ac:spMk id="2" creationId="{B82EA7DD-FC2C-EF80-7B70-C3544E321C88}"/>
          </ac:spMkLst>
        </pc:spChg>
      </pc:sldChg>
      <pc:sldChg chg="addSp delSp modSp new mod modNotesTx">
        <pc:chgData name="Luke Veitch" userId="973d44ddf6e79487" providerId="LiveId" clId="{B835F066-9F3A-46E9-9F9A-B931DFC493AC}" dt="2022-05-31T17:20:13.474" v="9834" actId="1076"/>
        <pc:sldMkLst>
          <pc:docMk/>
          <pc:sldMk cId="694731312" sldId="286"/>
        </pc:sldMkLst>
        <pc:spChg chg="mod">
          <ac:chgData name="Luke Veitch" userId="973d44ddf6e79487" providerId="LiveId" clId="{B835F066-9F3A-46E9-9F9A-B931DFC493AC}" dt="2022-05-31T17:14:35.100" v="9731" actId="20577"/>
          <ac:spMkLst>
            <pc:docMk/>
            <pc:sldMk cId="694731312" sldId="286"/>
            <ac:spMk id="2" creationId="{03A5D223-A0D4-D3C3-FBD0-6A91F646D6F1}"/>
          </ac:spMkLst>
        </pc:spChg>
        <pc:spChg chg="add del mod">
          <ac:chgData name="Luke Veitch" userId="973d44ddf6e79487" providerId="LiveId" clId="{B835F066-9F3A-46E9-9F9A-B931DFC493AC}" dt="2022-05-31T17:20:09.223" v="9832" actId="478"/>
          <ac:spMkLst>
            <pc:docMk/>
            <pc:sldMk cId="694731312" sldId="286"/>
            <ac:spMk id="3" creationId="{9B91C4A4-F5B8-9D80-8741-C9C50C6DEE3C}"/>
          </ac:spMkLst>
        </pc:spChg>
        <pc:picChg chg="add mod">
          <ac:chgData name="Luke Veitch" userId="973d44ddf6e79487" providerId="LiveId" clId="{B835F066-9F3A-46E9-9F9A-B931DFC493AC}" dt="2022-05-31T17:20:13.474" v="9834" actId="1076"/>
          <ac:picMkLst>
            <pc:docMk/>
            <pc:sldMk cId="694731312" sldId="286"/>
            <ac:picMk id="4" creationId="{FE040E2F-70B4-0ED5-25CB-74862305FD14}"/>
          </ac:picMkLst>
        </pc:picChg>
      </pc:sldChg>
      <pc:sldChg chg="addSp delSp modSp add mod">
        <pc:chgData name="Luke Veitch" userId="973d44ddf6e79487" providerId="LiveId" clId="{B835F066-9F3A-46E9-9F9A-B931DFC493AC}" dt="2022-05-31T17:21:46.729" v="9865" actId="1076"/>
        <pc:sldMkLst>
          <pc:docMk/>
          <pc:sldMk cId="2841996565" sldId="287"/>
        </pc:sldMkLst>
        <pc:spChg chg="mod">
          <ac:chgData name="Luke Veitch" userId="973d44ddf6e79487" providerId="LiveId" clId="{B835F066-9F3A-46E9-9F9A-B931DFC493AC}" dt="2022-05-31T17:19:45.663" v="9830" actId="20577"/>
          <ac:spMkLst>
            <pc:docMk/>
            <pc:sldMk cId="2841996565" sldId="287"/>
            <ac:spMk id="2" creationId="{03A5D223-A0D4-D3C3-FBD0-6A91F646D6F1}"/>
          </ac:spMkLst>
        </pc:spChg>
        <pc:spChg chg="add mod">
          <ac:chgData name="Luke Veitch" userId="973d44ddf6e79487" providerId="LiveId" clId="{B835F066-9F3A-46E9-9F9A-B931DFC493AC}" dt="2022-05-31T17:21:42.814" v="9864" actId="207"/>
          <ac:spMkLst>
            <pc:docMk/>
            <pc:sldMk cId="2841996565" sldId="287"/>
            <ac:spMk id="5" creationId="{6DFD78C6-8F4E-5032-2A19-C5A0518E9C2A}"/>
          </ac:spMkLst>
        </pc:spChg>
        <pc:picChg chg="add del mod">
          <ac:chgData name="Luke Veitch" userId="973d44ddf6e79487" providerId="LiveId" clId="{B835F066-9F3A-46E9-9F9A-B931DFC493AC}" dt="2022-05-31T17:20:40.872" v="9838"/>
          <ac:picMkLst>
            <pc:docMk/>
            <pc:sldMk cId="2841996565" sldId="287"/>
            <ac:picMk id="3" creationId="{48C48538-8EA0-5307-1750-A2873A9F1ACB}"/>
          </ac:picMkLst>
        </pc:picChg>
        <pc:picChg chg="add mod">
          <ac:chgData name="Luke Veitch" userId="973d44ddf6e79487" providerId="LiveId" clId="{B835F066-9F3A-46E9-9F9A-B931DFC493AC}" dt="2022-05-31T17:21:46.729" v="9865" actId="1076"/>
          <ac:picMkLst>
            <pc:docMk/>
            <pc:sldMk cId="2841996565" sldId="287"/>
            <ac:picMk id="4" creationId="{DF4765E9-C286-0327-8C53-5E2A9B6FCE1B}"/>
          </ac:picMkLst>
        </pc:picChg>
      </pc:sldChg>
      <pc:sldChg chg="modSp new del mod">
        <pc:chgData name="Luke Veitch" userId="973d44ddf6e79487" providerId="LiveId" clId="{B835F066-9F3A-46E9-9F9A-B931DFC493AC}" dt="2022-05-31T17:33:22.416" v="10279" actId="47"/>
        <pc:sldMkLst>
          <pc:docMk/>
          <pc:sldMk cId="1976211389" sldId="288"/>
        </pc:sldMkLst>
        <pc:spChg chg="mod">
          <ac:chgData name="Luke Veitch" userId="973d44ddf6e79487" providerId="LiveId" clId="{B835F066-9F3A-46E9-9F9A-B931DFC493AC}" dt="2022-05-31T17:33:17.570" v="10276" actId="27636"/>
          <ac:spMkLst>
            <pc:docMk/>
            <pc:sldMk cId="1976211389" sldId="288"/>
            <ac:spMk id="2" creationId="{5182DB72-687C-91DA-741E-9040EF5A9B45}"/>
          </ac:spMkLst>
        </pc:spChg>
        <pc:spChg chg="mod">
          <ac:chgData name="Luke Veitch" userId="973d44ddf6e79487" providerId="LiveId" clId="{B835F066-9F3A-46E9-9F9A-B931DFC493AC}" dt="2022-05-31T17:32:59.905" v="10273" actId="1076"/>
          <ac:spMkLst>
            <pc:docMk/>
            <pc:sldMk cId="1976211389" sldId="288"/>
            <ac:spMk id="3" creationId="{52B48608-BDAE-DF3E-AA00-00E5A37A3B86}"/>
          </ac:spMkLst>
        </pc:spChg>
      </pc:sldChg>
      <pc:sldChg chg="modSp add del mod">
        <pc:chgData name="Luke Veitch" userId="973d44ddf6e79487" providerId="LiveId" clId="{B835F066-9F3A-46E9-9F9A-B931DFC493AC}" dt="2022-05-31T17:23:10.650" v="9910" actId="47"/>
        <pc:sldMkLst>
          <pc:docMk/>
          <pc:sldMk cId="3821251438" sldId="288"/>
        </pc:sldMkLst>
        <pc:spChg chg="mod">
          <ac:chgData name="Luke Veitch" userId="973d44ddf6e79487" providerId="LiveId" clId="{B835F066-9F3A-46E9-9F9A-B931DFC493AC}" dt="2022-05-31T17:18:24.357" v="9774" actId="20577"/>
          <ac:spMkLst>
            <pc:docMk/>
            <pc:sldMk cId="3821251438" sldId="288"/>
            <ac:spMk id="2" creationId="{03A5D223-A0D4-D3C3-FBD0-6A91F646D6F1}"/>
          </ac:spMkLst>
        </pc:spChg>
      </pc:sldChg>
      <pc:sldChg chg="modSp add mod ord modNotesTx">
        <pc:chgData name="Luke Veitch" userId="973d44ddf6e79487" providerId="LiveId" clId="{B835F066-9F3A-46E9-9F9A-B931DFC493AC}" dt="2022-05-31T19:13:15.776" v="10726" actId="20577"/>
        <pc:sldMkLst>
          <pc:docMk/>
          <pc:sldMk cId="1130321393" sldId="289"/>
        </pc:sldMkLst>
        <pc:spChg chg="mod">
          <ac:chgData name="Luke Veitch" userId="973d44ddf6e79487" providerId="LiveId" clId="{B835F066-9F3A-46E9-9F9A-B931DFC493AC}" dt="2022-05-31T17:33:28.324" v="10293" actId="20577"/>
          <ac:spMkLst>
            <pc:docMk/>
            <pc:sldMk cId="1130321393" sldId="289"/>
            <ac:spMk id="2" creationId="{11C4ACC4-E3C8-60C9-6D56-1F853D9FDD7D}"/>
          </ac:spMkLst>
        </pc:spChg>
      </pc:sldChg>
      <pc:sldChg chg="modSp new mod">
        <pc:chgData name="Luke Veitch" userId="973d44ddf6e79487" providerId="LiveId" clId="{B835F066-9F3A-46E9-9F9A-B931DFC493AC}" dt="2022-05-31T18:59:53.830" v="10388" actId="20577"/>
        <pc:sldMkLst>
          <pc:docMk/>
          <pc:sldMk cId="1915255325" sldId="290"/>
        </pc:sldMkLst>
        <pc:spChg chg="mod">
          <ac:chgData name="Luke Veitch" userId="973d44ddf6e79487" providerId="LiveId" clId="{B835F066-9F3A-46E9-9F9A-B931DFC493AC}" dt="2022-05-31T18:59:53.830" v="10388" actId="20577"/>
          <ac:spMkLst>
            <pc:docMk/>
            <pc:sldMk cId="1915255325" sldId="290"/>
            <ac:spMk id="2" creationId="{84769364-635A-D32A-8BD2-A323BA5254DB}"/>
          </ac:spMkLst>
        </pc:spChg>
      </pc:sldChg>
      <pc:sldChg chg="modSp new mod modNotesTx">
        <pc:chgData name="Luke Veitch" userId="973d44ddf6e79487" providerId="LiveId" clId="{B835F066-9F3A-46E9-9F9A-B931DFC493AC}" dt="2022-05-31T19:02:43.193" v="10683"/>
        <pc:sldMkLst>
          <pc:docMk/>
          <pc:sldMk cId="9298191" sldId="291"/>
        </pc:sldMkLst>
        <pc:spChg chg="mod">
          <ac:chgData name="Luke Veitch" userId="973d44ddf6e79487" providerId="LiveId" clId="{B835F066-9F3A-46E9-9F9A-B931DFC493AC}" dt="2022-05-31T19:00:30.844" v="10408" actId="20577"/>
          <ac:spMkLst>
            <pc:docMk/>
            <pc:sldMk cId="9298191" sldId="291"/>
            <ac:spMk id="2" creationId="{2A653AF6-CEB0-B988-1F8E-3A8F30B5FC2F}"/>
          </ac:spMkLst>
        </pc:spChg>
        <pc:spChg chg="mod">
          <ac:chgData name="Luke Veitch" userId="973d44ddf6e79487" providerId="LiveId" clId="{B835F066-9F3A-46E9-9F9A-B931DFC493AC}" dt="2022-05-31T19:02:43.193" v="10683"/>
          <ac:spMkLst>
            <pc:docMk/>
            <pc:sldMk cId="9298191" sldId="291"/>
            <ac:spMk id="3" creationId="{A6AD1B8D-3325-7BCD-621C-866A928C3B5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5038065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https://docs.microsoft.com/en-us/dax/date-and-time-functions-dax</a:t>
            </a:r>
          </a:p>
          <a:p>
            <a:endParaRPr lang="en-GB" dirty="0"/>
          </a:p>
          <a:p>
            <a:pPr marL="158750" indent="0">
              <a:buNone/>
            </a:pPr>
            <a:r>
              <a:rPr lang="en-GB" dirty="0"/>
              <a:t>SQL is an excellent tool to learn how </a:t>
            </a:r>
            <a:r>
              <a:rPr lang="en-GB" dirty="0" err="1"/>
              <a:t>datefunctions</a:t>
            </a:r>
            <a:r>
              <a:rPr lang="en-GB" dirty="0"/>
              <a:t> work. They are also the building block to understanding how the same functions work in BI tools. Understand date functions is key to understanding how to use a BI tool.</a:t>
            </a:r>
          </a:p>
        </p:txBody>
      </p:sp>
    </p:spTree>
    <p:extLst>
      <p:ext uri="{BB962C8B-B14F-4D97-AF65-F5344CB8AC3E}">
        <p14:creationId xmlns:p14="http://schemas.microsoft.com/office/powerpoint/2010/main" val="1355968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With the exception of graph databases, non-relational databases have optimised for scalability, up-time, redundancy, flexibility and usually at the expense of </a:t>
            </a:r>
            <a:r>
              <a:rPr lang="en-GB" dirty="0" err="1"/>
              <a:t>queryability</a:t>
            </a:r>
            <a:r>
              <a:rPr lang="en-GB" dirty="0"/>
              <a:t>.</a:t>
            </a:r>
          </a:p>
          <a:p>
            <a:endParaRPr lang="en-GB" dirty="0"/>
          </a:p>
          <a:p>
            <a:r>
              <a:rPr lang="en-GB" dirty="0"/>
              <a:t>Not only SQL</a:t>
            </a:r>
          </a:p>
        </p:txBody>
      </p:sp>
    </p:spTree>
    <p:extLst>
      <p:ext uri="{BB962C8B-B14F-4D97-AF65-F5344CB8AC3E}">
        <p14:creationId xmlns:p14="http://schemas.microsoft.com/office/powerpoint/2010/main" val="2367606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dirty="0"/>
              <a:t>You don’t need to understand how they work – just what they are. </a:t>
            </a:r>
          </a:p>
        </p:txBody>
      </p:sp>
    </p:spTree>
    <p:extLst>
      <p:ext uri="{BB962C8B-B14F-4D97-AF65-F5344CB8AC3E}">
        <p14:creationId xmlns:p14="http://schemas.microsoft.com/office/powerpoint/2010/main" val="2097871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704235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DynamoDB</a:t>
            </a:r>
          </a:p>
        </p:txBody>
      </p:sp>
    </p:spTree>
    <p:extLst>
      <p:ext uri="{BB962C8B-B14F-4D97-AF65-F5344CB8AC3E}">
        <p14:creationId xmlns:p14="http://schemas.microsoft.com/office/powerpoint/2010/main" val="3478381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fontAlgn="base"/>
            <a:r>
              <a:rPr lang="en-GB" b="0" i="0" dirty="0">
                <a:solidFill>
                  <a:srgbClr val="3D3D3D"/>
                </a:solidFill>
                <a:effectLst/>
                <a:latin typeface="IBM Plex Sans" panose="020B0503050203000203" pitchFamily="34" charset="0"/>
              </a:rPr>
              <a:t>OLAP systems are designed for use by data scientists, business analysts and knowledge workers, and they support business intelligence (BI), data mining and other decision support applications.</a:t>
            </a:r>
          </a:p>
          <a:p>
            <a:pPr algn="l" fontAlgn="base"/>
            <a:r>
              <a:rPr lang="en-GB" b="0" i="0" dirty="0">
                <a:solidFill>
                  <a:srgbClr val="3D3D3D"/>
                </a:solidFill>
                <a:effectLst/>
                <a:latin typeface="IBM Plex Sans" panose="020B0503050203000203" pitchFamily="34" charset="0"/>
              </a:rPr>
              <a:t>OLTP, on the other hand, is optimized for processing a massive number of transactions. OLTP systems are designed for use by frontline workers (e.g., cashiers, bank tellers, hotel desk clerks) or for customer self-service applications (e.g., online banking, e-commerce, travel reservations).</a:t>
            </a:r>
          </a:p>
          <a:p>
            <a:pPr marL="158750" indent="0">
              <a:buNone/>
            </a:pPr>
            <a:endParaRPr lang="en-GB" dirty="0"/>
          </a:p>
        </p:txBody>
      </p:sp>
    </p:spTree>
    <p:extLst>
      <p:ext uri="{BB962C8B-B14F-4D97-AF65-F5344CB8AC3E}">
        <p14:creationId xmlns:p14="http://schemas.microsoft.com/office/powerpoint/2010/main" val="1686643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These are all products that turn OLTP databases into something that is easy to analyse and use as a data scientist of analyst.</a:t>
            </a:r>
          </a:p>
          <a:p>
            <a:r>
              <a:rPr lang="en-GB" dirty="0"/>
              <a:t>The cols are stored together and ideal for when you want to query a specific aggregation is required.</a:t>
            </a:r>
          </a:p>
          <a:p>
            <a:pPr marL="158750" indent="0">
              <a:buNone/>
            </a:pPr>
            <a:r>
              <a:rPr lang="en-GB" dirty="0"/>
              <a:t>Online application Processing</a:t>
            </a:r>
          </a:p>
        </p:txBody>
      </p:sp>
    </p:spTree>
    <p:extLst>
      <p:ext uri="{BB962C8B-B14F-4D97-AF65-F5344CB8AC3E}">
        <p14:creationId xmlns:p14="http://schemas.microsoft.com/office/powerpoint/2010/main" val="3972246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8451039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OLAP is a design paradigm, a way to seek information out of the physical data store. OLAP is all about summation. It aggregates information from multiple systems, and stores it in a multi-dimensional format.</a:t>
            </a:r>
          </a:p>
          <a:p>
            <a:endParaRPr lang="en-GB" dirty="0"/>
          </a:p>
        </p:txBody>
      </p:sp>
    </p:spTree>
    <p:extLst>
      <p:ext uri="{BB962C8B-B14F-4D97-AF65-F5344CB8AC3E}">
        <p14:creationId xmlns:p14="http://schemas.microsoft.com/office/powerpoint/2010/main" val="3411468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Mongo DB</a:t>
            </a:r>
          </a:p>
          <a:p>
            <a:pPr lvl="1"/>
            <a:r>
              <a:rPr lang="en-GB" b="0" i="0" dirty="0">
                <a:solidFill>
                  <a:srgbClr val="202124"/>
                </a:solidFill>
                <a:effectLst/>
                <a:latin typeface="arial" panose="020B0604020202020204" pitchFamily="34" charset="0"/>
              </a:rPr>
              <a:t>Document stores, also called </a:t>
            </a:r>
            <a:r>
              <a:rPr lang="en-GB" b="1" i="0" dirty="0">
                <a:solidFill>
                  <a:srgbClr val="202124"/>
                </a:solidFill>
                <a:effectLst/>
                <a:latin typeface="arial" panose="020B0604020202020204" pitchFamily="34" charset="0"/>
              </a:rPr>
              <a:t>document-oriented database systems</a:t>
            </a:r>
            <a:r>
              <a:rPr lang="en-GB" b="0" i="0" dirty="0">
                <a:solidFill>
                  <a:srgbClr val="202124"/>
                </a:solidFill>
                <a:effectLst/>
                <a:latin typeface="arial" panose="020B0604020202020204" pitchFamily="34" charset="0"/>
              </a:rPr>
              <a:t>, are characterized by their schema-free organization of data. That means: Records do not need to have a uniform structure, i.e. different records may have different columns.</a:t>
            </a:r>
            <a:endParaRPr lang="en-GB" dirty="0"/>
          </a:p>
        </p:txBody>
      </p:sp>
    </p:spTree>
    <p:extLst>
      <p:ext uri="{BB962C8B-B14F-4D97-AF65-F5344CB8AC3E}">
        <p14:creationId xmlns:p14="http://schemas.microsoft.com/office/powerpoint/2010/main" val="35839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sz="1050" dirty="0"/>
              <a:t>What the different terms mean and speak confidently about data.</a:t>
            </a:r>
          </a:p>
          <a:p>
            <a:pPr marL="158750" indent="0">
              <a:buNone/>
            </a:pPr>
            <a:endParaRPr lang="en-GB" sz="1050" dirty="0"/>
          </a:p>
          <a:p>
            <a:pPr marL="158750" indent="0">
              <a:buNone/>
            </a:pPr>
            <a:r>
              <a:rPr lang="en-GB" sz="1050" dirty="0"/>
              <a:t>One of the most crucial parts of data science and analysis. </a:t>
            </a:r>
          </a:p>
          <a:p>
            <a:pPr marL="158750" indent="0">
              <a:buNone/>
            </a:pPr>
            <a:endParaRPr lang="en-GB" sz="1050" dirty="0"/>
          </a:p>
          <a:p>
            <a:pPr marL="158750" indent="0">
              <a:buNone/>
            </a:pPr>
            <a:r>
              <a:rPr lang="en-GB" sz="1050" dirty="0"/>
              <a:t>It will also help when speaking to external or internal stakeholders. And when you eventually need to interview at companies yourself in the future. </a:t>
            </a:r>
          </a:p>
          <a:p>
            <a:pPr marL="158750" indent="0">
              <a:buNone/>
            </a:pPr>
            <a:endParaRPr lang="en-GB" dirty="0"/>
          </a:p>
        </p:txBody>
      </p:sp>
    </p:spTree>
    <p:extLst>
      <p:ext uri="{BB962C8B-B14F-4D97-AF65-F5344CB8AC3E}">
        <p14:creationId xmlns:p14="http://schemas.microsoft.com/office/powerpoint/2010/main" val="31993844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Graph QL.</a:t>
            </a:r>
          </a:p>
          <a:p>
            <a:endParaRPr lang="en-GB" dirty="0"/>
          </a:p>
          <a:p>
            <a:r>
              <a:rPr lang="en-GB" b="0" i="0" dirty="0">
                <a:solidFill>
                  <a:srgbClr val="2D3748"/>
                </a:solidFill>
                <a:effectLst/>
                <a:latin typeface="Nunito Sans" pitchFamily="2" charset="0"/>
              </a:rPr>
              <a:t>A graph database stores nodes and relationships instead of tables, or documents. Data is stored just like you might sketch ideas on a whiteboard. Your data is stored without restricting it to a pre-defined model, allowing a very flexible way of thinking about and using it.</a:t>
            </a:r>
            <a:endParaRPr lang="en-GB" dirty="0"/>
          </a:p>
        </p:txBody>
      </p:sp>
    </p:spTree>
    <p:extLst>
      <p:ext uri="{BB962C8B-B14F-4D97-AF65-F5344CB8AC3E}">
        <p14:creationId xmlns:p14="http://schemas.microsoft.com/office/powerpoint/2010/main" val="26407919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dirty="0"/>
              <a:t>What type of database is a NoSQL database?  Non-relational</a:t>
            </a:r>
          </a:p>
          <a:p>
            <a:pPr marL="158750" indent="0">
              <a:buNone/>
            </a:pPr>
            <a:r>
              <a:rPr lang="en-GB" dirty="0"/>
              <a:t>Name 2 types of NoSQL databases.</a:t>
            </a:r>
          </a:p>
          <a:p>
            <a:pPr marL="158750" indent="0">
              <a:buNone/>
            </a:pPr>
            <a:r>
              <a:rPr lang="en-GB" dirty="0"/>
              <a:t>What does OLAP stand for?</a:t>
            </a:r>
          </a:p>
          <a:p>
            <a:pPr marL="158750" indent="0">
              <a:buNone/>
            </a:pPr>
            <a:r>
              <a:rPr lang="en-GB" dirty="0"/>
              <a:t>What type of structure does a key-value database have? None</a:t>
            </a:r>
          </a:p>
          <a:p>
            <a:pPr marL="158750" indent="0">
              <a:buNone/>
            </a:pPr>
            <a:r>
              <a:rPr lang="en-GB" dirty="0"/>
              <a:t>Can you tell me where how you can find the schema to your database? Create an ERD or query this using the  </a:t>
            </a:r>
            <a:r>
              <a:rPr lang="en-GB" dirty="0" err="1"/>
              <a:t>information_schema</a:t>
            </a:r>
            <a:endParaRPr lang="en-GB" dirty="0"/>
          </a:p>
        </p:txBody>
      </p:sp>
    </p:spTree>
    <p:extLst>
      <p:ext uri="{BB962C8B-B14F-4D97-AF65-F5344CB8AC3E}">
        <p14:creationId xmlns:p14="http://schemas.microsoft.com/office/powerpoint/2010/main" val="2446874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dirty="0"/>
              <a:t>What defines a NoSQL database?</a:t>
            </a:r>
          </a:p>
          <a:p>
            <a:pPr marL="158750" indent="0">
              <a:buNone/>
            </a:pPr>
            <a:r>
              <a:rPr lang="en-GB" dirty="0"/>
              <a:t>How do OLTP systems store data?</a:t>
            </a:r>
          </a:p>
          <a:p>
            <a:pPr marL="158750" indent="0">
              <a:buNone/>
            </a:pPr>
            <a:r>
              <a:rPr lang="en-GB" dirty="0"/>
              <a:t>What does OLTP stand for?</a:t>
            </a:r>
          </a:p>
          <a:p>
            <a:pPr marL="158750" indent="0">
              <a:buNone/>
            </a:pPr>
            <a:r>
              <a:rPr lang="en-GB" dirty="0"/>
              <a:t>Name one service that shifts OLTP data into OLAP so that it’s ready for analysis.</a:t>
            </a:r>
          </a:p>
          <a:p>
            <a:pPr marL="158750" indent="0">
              <a:buNone/>
            </a:pPr>
            <a:r>
              <a:rPr lang="en-GB" dirty="0"/>
              <a:t>What type of structure does a key-value database have?</a:t>
            </a:r>
          </a:p>
          <a:p>
            <a:pPr marL="158750" indent="0">
              <a:buNone/>
            </a:pPr>
            <a:r>
              <a:rPr lang="en-GB" dirty="0"/>
              <a:t>Can you tell me where how you can find the schema to your database?</a:t>
            </a:r>
          </a:p>
        </p:txBody>
      </p:sp>
    </p:spTree>
    <p:extLst>
      <p:ext uri="{BB962C8B-B14F-4D97-AF65-F5344CB8AC3E}">
        <p14:creationId xmlns:p14="http://schemas.microsoft.com/office/powerpoint/2010/main" val="19668029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dirty="0"/>
              <a:t>Give the project B data.</a:t>
            </a:r>
          </a:p>
        </p:txBody>
      </p:sp>
    </p:spTree>
    <p:extLst>
      <p:ext uri="{BB962C8B-B14F-4D97-AF65-F5344CB8AC3E}">
        <p14:creationId xmlns:p14="http://schemas.microsoft.com/office/powerpoint/2010/main" val="23349110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Also get yourself comfortable with the terms granularity, level of detail and aggregation. </a:t>
            </a:r>
          </a:p>
          <a:p>
            <a:endParaRPr lang="en-GB" dirty="0"/>
          </a:p>
          <a:p>
            <a:r>
              <a:rPr lang="en-GB" dirty="0"/>
              <a:t>Focus on python, have SQL in your toolbox.</a:t>
            </a:r>
          </a:p>
        </p:txBody>
      </p:sp>
    </p:spTree>
    <p:extLst>
      <p:ext uri="{BB962C8B-B14F-4D97-AF65-F5344CB8AC3E}">
        <p14:creationId xmlns:p14="http://schemas.microsoft.com/office/powerpoint/2010/main" val="3942703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They are very broadly split into relation and non-relational.</a:t>
            </a:r>
          </a:p>
          <a:p>
            <a:endParaRPr lang="en-GB" dirty="0"/>
          </a:p>
          <a:p>
            <a:pPr marL="158750" indent="0">
              <a:buNone/>
            </a:pPr>
            <a:r>
              <a:rPr lang="en-GB" dirty="0"/>
              <a:t>Relational:</a:t>
            </a:r>
          </a:p>
          <a:p>
            <a:endParaRPr lang="en-GB" dirty="0"/>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GB" dirty="0"/>
              <a:t>SQL is used – which is a language – but most people us the term SQL and RDBMS interchangeably. RDBMS stands for Relational Database management system. (click)</a:t>
            </a:r>
          </a:p>
          <a:p>
            <a:pPr lvl="1"/>
            <a:endParaRPr lang="en-GB" sz="1050" dirty="0"/>
          </a:p>
          <a:p>
            <a:pPr lvl="1"/>
            <a:r>
              <a:rPr lang="en-GB" sz="1050" dirty="0"/>
              <a:t>Relational</a:t>
            </a:r>
          </a:p>
          <a:p>
            <a:pPr lvl="1"/>
            <a:r>
              <a:rPr lang="en-GB" sz="1600" dirty="0">
                <a:solidFill>
                  <a:schemeClr val="bg2"/>
                </a:solidFill>
              </a:rPr>
              <a:t>The relationship between the data is fixed and rigid. This is defined ahead of time by what is known as the schema. (click) Schema is the structure in and between the tables.</a:t>
            </a:r>
          </a:p>
          <a:p>
            <a:pPr lvl="1"/>
            <a:r>
              <a:rPr lang="en-GB" sz="1600" dirty="0"/>
              <a:t>RDBMS has a rigid structure. It’s defined ahead of time. This is what companies used (and still do) for years.</a:t>
            </a:r>
          </a:p>
          <a:p>
            <a:pPr lvl="1"/>
            <a:endParaRPr lang="en-GB" dirty="0">
              <a:solidFill>
                <a:schemeClr val="bg2"/>
              </a:solidFill>
            </a:endParaRPr>
          </a:p>
          <a:p>
            <a:pPr marL="615950" marR="0" lvl="1"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dirty="0">
              <a:solidFill>
                <a:schemeClr val="bg2"/>
              </a:solidFill>
            </a:endParaRPr>
          </a:p>
          <a:p>
            <a:pPr marL="615950" marR="0" lvl="1"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dirty="0">
                <a:solidFill>
                  <a:schemeClr val="bg2"/>
                </a:solidFill>
              </a:rPr>
              <a:t>No SQL as the name suggests is everything which doesn’t fit into the SQL </a:t>
            </a:r>
            <a:r>
              <a:rPr lang="en-GB" dirty="0" err="1">
                <a:solidFill>
                  <a:schemeClr val="bg2"/>
                </a:solidFill>
              </a:rPr>
              <a:t>mold</a:t>
            </a:r>
            <a:r>
              <a:rPr lang="en-GB" dirty="0">
                <a:solidFill>
                  <a:schemeClr val="bg2"/>
                </a:solidFill>
              </a:rPr>
              <a:t>. Everything that isn’t relational. </a:t>
            </a:r>
          </a:p>
          <a:p>
            <a:pPr marL="615950" marR="0" lvl="1"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dirty="0">
                <a:solidFill>
                  <a:schemeClr val="bg2"/>
                </a:solidFill>
              </a:rPr>
              <a:t>More relaxed concept of a schema. Relationships between tables. In general, they all have </a:t>
            </a:r>
            <a:r>
              <a:rPr lang="en-GB" dirty="0" err="1">
                <a:solidFill>
                  <a:schemeClr val="bg2"/>
                </a:solidFill>
              </a:rPr>
              <a:t>weaks</a:t>
            </a:r>
            <a:r>
              <a:rPr lang="en-GB" dirty="0">
                <a:solidFill>
                  <a:schemeClr val="bg2"/>
                </a:solidFill>
              </a:rPr>
              <a:t> schemas or none at all and relationships between tables are handled very differently.</a:t>
            </a:r>
          </a:p>
          <a:p>
            <a:pPr marL="615950" marR="0" lvl="1"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dirty="0">
              <a:solidFill>
                <a:schemeClr val="bg2"/>
              </a:solidFill>
            </a:endParaRPr>
          </a:p>
          <a:p>
            <a:pPr marL="615950" lvl="1" indent="0">
              <a:buNone/>
            </a:pPr>
            <a:endParaRPr lang="en-GB" dirty="0"/>
          </a:p>
          <a:p>
            <a:pPr lvl="1"/>
            <a:endParaRPr lang="en-GB" dirty="0"/>
          </a:p>
        </p:txBody>
      </p:sp>
    </p:spTree>
    <p:extLst>
      <p:ext uri="{BB962C8B-B14F-4D97-AF65-F5344CB8AC3E}">
        <p14:creationId xmlns:p14="http://schemas.microsoft.com/office/powerpoint/2010/main" val="4112117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dirty="0"/>
              <a:t>Start off with </a:t>
            </a:r>
            <a:r>
              <a:rPr lang="en-GB" dirty="0" err="1"/>
              <a:t>sql</a:t>
            </a:r>
            <a:endParaRPr lang="en-GB" dirty="0"/>
          </a:p>
        </p:txBody>
      </p:sp>
    </p:spTree>
    <p:extLst>
      <p:ext uri="{BB962C8B-B14F-4D97-AF65-F5344CB8AC3E}">
        <p14:creationId xmlns:p14="http://schemas.microsoft.com/office/powerpoint/2010/main" val="3234053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dirty="0"/>
              <a:t>Cover: Tables, keys (primary, composite and foreign) and relationships.</a:t>
            </a:r>
          </a:p>
          <a:p>
            <a:pPr marL="158750" indent="0">
              <a:buNone/>
            </a:pPr>
            <a:endParaRPr lang="en-GB" dirty="0"/>
          </a:p>
          <a:p>
            <a:pPr marL="158750" indent="0">
              <a:buNone/>
            </a:pPr>
            <a:r>
              <a:rPr lang="en-GB" dirty="0"/>
              <a:t>- The key component of any SQL database system is a table. - Columns, rows. Attributes and attribute values</a:t>
            </a:r>
          </a:p>
          <a:p>
            <a:pPr marL="158750" indent="0">
              <a:buNone/>
            </a:pPr>
            <a:endParaRPr lang="en-GB" dirty="0"/>
          </a:p>
          <a:p>
            <a:pPr marL="158750" indent="0">
              <a:buFontTx/>
              <a:buNone/>
            </a:pPr>
            <a:r>
              <a:rPr lang="en-GB" dirty="0"/>
              <a:t>- Give example with table on screen. </a:t>
            </a:r>
          </a:p>
          <a:p>
            <a:pPr marL="158750" indent="0">
              <a:buNone/>
            </a:pPr>
            <a:br>
              <a:rPr lang="en-GB" dirty="0"/>
            </a:br>
            <a:r>
              <a:rPr lang="en-GB" dirty="0"/>
              <a:t>- Every row in the table has to </a:t>
            </a:r>
            <a:r>
              <a:rPr lang="en-GB" b="0" dirty="0"/>
              <a:t>be</a:t>
            </a:r>
            <a:r>
              <a:rPr lang="en-GB" b="1" dirty="0"/>
              <a:t> uniquely identifiable</a:t>
            </a:r>
            <a:r>
              <a:rPr lang="en-GB" dirty="0"/>
              <a:t>. We define something that’s known as a </a:t>
            </a:r>
            <a:r>
              <a:rPr lang="en-GB" b="1" dirty="0"/>
              <a:t>primary key</a:t>
            </a:r>
            <a:r>
              <a:rPr lang="en-GB" dirty="0"/>
              <a:t>. (</a:t>
            </a:r>
            <a:r>
              <a:rPr lang="en-GB" b="1" dirty="0"/>
              <a:t>click</a:t>
            </a:r>
            <a:r>
              <a:rPr lang="en-GB" dirty="0"/>
              <a:t>) give example</a:t>
            </a:r>
          </a:p>
          <a:p>
            <a:pPr marL="158750" indent="0">
              <a:buNone/>
            </a:pPr>
            <a:endParaRPr lang="en-GB" dirty="0"/>
          </a:p>
          <a:p>
            <a:pPr marL="158750" indent="0">
              <a:buNone/>
            </a:pPr>
            <a:r>
              <a:rPr lang="en-GB" dirty="0"/>
              <a:t>-Table 2. (</a:t>
            </a:r>
            <a:r>
              <a:rPr lang="en-GB" b="1" dirty="0"/>
              <a:t>click</a:t>
            </a:r>
            <a:r>
              <a:rPr lang="en-GB" dirty="0"/>
              <a:t>) It also has a primary key that has been defined – the O_ID. This primary key on this table also has to have a unique value in every row on the table.</a:t>
            </a:r>
          </a:p>
          <a:p>
            <a:pPr marL="158750" indent="0">
              <a:buNone/>
            </a:pPr>
            <a:endParaRPr lang="en-GB" dirty="0"/>
          </a:p>
          <a:p>
            <a:pPr marL="158750" indent="0">
              <a:buNone/>
            </a:pPr>
            <a:r>
              <a:rPr lang="en-GB" dirty="0"/>
              <a:t>So in this case, Hedwig is Owl ID 1 and </a:t>
            </a:r>
            <a:r>
              <a:rPr lang="en-GB" dirty="0" err="1"/>
              <a:t>Pigwidgeon</a:t>
            </a:r>
            <a:r>
              <a:rPr lang="en-GB" dirty="0"/>
              <a:t> is owl ID 2.</a:t>
            </a:r>
          </a:p>
          <a:p>
            <a:pPr marL="158750" indent="0">
              <a:buNone/>
            </a:pPr>
            <a:endParaRPr lang="en-GB" dirty="0"/>
          </a:p>
          <a:p>
            <a:pPr marL="158750" indent="0">
              <a:buNone/>
            </a:pPr>
            <a:r>
              <a:rPr lang="en-GB" dirty="0"/>
              <a:t>In an RDBMS, each table can have different values that it stores, or attributes. As SQL systems are relational, we generally define </a:t>
            </a:r>
            <a:r>
              <a:rPr lang="en-GB" b="1" dirty="0"/>
              <a:t>relationships</a:t>
            </a:r>
            <a:r>
              <a:rPr lang="en-GB" dirty="0"/>
              <a:t> between tables. </a:t>
            </a:r>
            <a:r>
              <a:rPr lang="en-GB" b="1" dirty="0"/>
              <a:t>(click)</a:t>
            </a:r>
          </a:p>
          <a:p>
            <a:pPr marL="158750" indent="0">
              <a:buNone/>
            </a:pPr>
            <a:endParaRPr lang="en-GB" b="1" dirty="0"/>
          </a:p>
          <a:p>
            <a:pPr marL="158750" indent="0">
              <a:buNone/>
            </a:pPr>
            <a:r>
              <a:rPr lang="en-GB" b="0" dirty="0"/>
              <a:t>This is a JOIN table, it makes it easy to have </a:t>
            </a:r>
            <a:r>
              <a:rPr lang="en-GB" b="1" dirty="0"/>
              <a:t>many-to-many</a:t>
            </a:r>
            <a:r>
              <a:rPr lang="en-GB" b="0" dirty="0"/>
              <a:t> relationships. So a character can have multiple pets and a pet can have multiple characters. </a:t>
            </a:r>
          </a:p>
          <a:p>
            <a:pPr marL="158750" indent="0">
              <a:buNone/>
            </a:pPr>
            <a:endParaRPr lang="en-GB" b="0" dirty="0"/>
          </a:p>
          <a:p>
            <a:pPr marL="158750" indent="0">
              <a:buNone/>
            </a:pPr>
            <a:r>
              <a:rPr lang="en-GB" b="0" dirty="0"/>
              <a:t>A join table has what is known as a </a:t>
            </a:r>
            <a:r>
              <a:rPr lang="en-GB" b="1" dirty="0"/>
              <a:t>composite key</a:t>
            </a:r>
            <a:r>
              <a:rPr lang="en-GB" b="0" dirty="0"/>
              <a:t>. </a:t>
            </a:r>
            <a:r>
              <a:rPr lang="en-GB" b="1" dirty="0"/>
              <a:t>(ANIMATION) </a:t>
            </a:r>
            <a:r>
              <a:rPr lang="en-GB" b="0" dirty="0"/>
              <a:t>Which is a key formed of two parts, when attached together must be unique. Notice how the second and fourth roles have the same Owl ID. That’s fine since each character is different, and together the they are unique. The composite key in its entirety is unique..</a:t>
            </a:r>
          </a:p>
          <a:p>
            <a:pPr marL="158750" indent="0">
              <a:buNone/>
            </a:pPr>
            <a:endParaRPr lang="en-GB" b="0" dirty="0"/>
          </a:p>
          <a:p>
            <a:pPr marL="158750" indent="0">
              <a:buNone/>
            </a:pPr>
            <a:r>
              <a:rPr lang="en-GB" b="0" dirty="0"/>
              <a:t>CRUCIAL: The </a:t>
            </a:r>
            <a:r>
              <a:rPr lang="en-GB" b="1" dirty="0"/>
              <a:t>keys</a:t>
            </a:r>
            <a:r>
              <a:rPr lang="en-GB" b="0" dirty="0"/>
              <a:t> in different tables are how the </a:t>
            </a:r>
            <a:r>
              <a:rPr lang="en-GB" b="1" dirty="0"/>
              <a:t>relationships</a:t>
            </a:r>
            <a:r>
              <a:rPr lang="en-GB" b="0" dirty="0"/>
              <a:t> between the tables are defined. (click) </a:t>
            </a:r>
          </a:p>
          <a:p>
            <a:pPr marL="158750" indent="0">
              <a:buNone/>
            </a:pPr>
            <a:endParaRPr lang="en-GB" b="0" dirty="0"/>
          </a:p>
          <a:p>
            <a:pPr marL="158750" indent="0">
              <a:buNone/>
            </a:pPr>
            <a:r>
              <a:rPr lang="en-GB" b="0" dirty="0"/>
              <a:t>So in this example the characters table has a relationship with the join table, it allows multiple animals to have multiple animals and each animal to have many characters. </a:t>
            </a:r>
          </a:p>
          <a:p>
            <a:pPr marL="158750" indent="0">
              <a:buNone/>
            </a:pPr>
            <a:endParaRPr lang="en-GB" b="0" dirty="0"/>
          </a:p>
          <a:p>
            <a:pPr marL="158750" indent="0">
              <a:buNone/>
            </a:pPr>
            <a:r>
              <a:rPr lang="en-GB" b="0" dirty="0"/>
              <a:t>All of these keys and relationships are defined in advance. (click) This is done in the schema, it’s fixed and it’s very difficult to change after the first piece of data goes in. The fact that this schema is so fixed and has to be declared in advance makes it difficult for SQL or </a:t>
            </a:r>
            <a:r>
              <a:rPr lang="en-GB" b="0" dirty="0" err="1"/>
              <a:t>raltional</a:t>
            </a:r>
            <a:r>
              <a:rPr lang="en-GB" b="0" dirty="0"/>
              <a:t> systems to store any data which has rapidly changing relationships. </a:t>
            </a:r>
          </a:p>
          <a:p>
            <a:pPr marL="158750" indent="0">
              <a:buNone/>
            </a:pPr>
            <a:endParaRPr lang="en-GB" b="0" dirty="0"/>
          </a:p>
          <a:p>
            <a:pPr marL="158750" indent="0">
              <a:buNone/>
            </a:pPr>
            <a:r>
              <a:rPr lang="en-GB" b="0" dirty="0"/>
              <a:t>A good example of this is a social network like Facebook or </a:t>
            </a:r>
            <a:r>
              <a:rPr lang="en-GB" b="0" dirty="0" err="1"/>
              <a:t>Insti</a:t>
            </a:r>
            <a:r>
              <a:rPr lang="en-GB" b="0" dirty="0"/>
              <a:t>. Relationships between people are changing all the time. </a:t>
            </a:r>
          </a:p>
          <a:p>
            <a:pPr marL="158750" indent="0">
              <a:buNone/>
            </a:pPr>
            <a:endParaRPr lang="en-GB" b="0" dirty="0"/>
          </a:p>
          <a:p>
            <a:pPr marL="158750" indent="0">
              <a:buNone/>
            </a:pPr>
            <a:r>
              <a:rPr lang="en-GB" b="0" dirty="0"/>
              <a:t>So this is a simple example of an RDBMS. It generally has multiple tables. It has fixed schemas, they have attributes, rows. Each row has a primary key and has to contain some value for all of the attributes in the tables. </a:t>
            </a:r>
          </a:p>
          <a:p>
            <a:pPr marL="158750" indent="0">
              <a:buNone/>
            </a:pPr>
            <a:endParaRPr lang="en-GB" b="0" dirty="0"/>
          </a:p>
          <a:p>
            <a:pPr marL="158750" indent="0">
              <a:buNone/>
            </a:pPr>
            <a:r>
              <a:rPr lang="en-GB" b="0" dirty="0"/>
              <a:t>What to remember: </a:t>
            </a:r>
          </a:p>
          <a:p>
            <a:pPr marL="158750" indent="0">
              <a:buNone/>
            </a:pPr>
            <a:r>
              <a:rPr lang="en-GB" b="0" dirty="0"/>
              <a:t>What a schema is </a:t>
            </a:r>
          </a:p>
          <a:p>
            <a:pPr marL="158750" indent="0">
              <a:buNone/>
            </a:pPr>
            <a:r>
              <a:rPr lang="en-GB" b="0" dirty="0"/>
              <a:t>What keys are and what there role is in the table. </a:t>
            </a:r>
          </a:p>
          <a:p>
            <a:pPr marL="158750" indent="0">
              <a:buNone/>
            </a:pPr>
            <a:r>
              <a:rPr lang="en-GB" b="0" dirty="0"/>
              <a:t>Make sure to mention </a:t>
            </a:r>
            <a:r>
              <a:rPr lang="en-GB" b="1" dirty="0"/>
              <a:t>Foreign KEYS</a:t>
            </a:r>
            <a:r>
              <a:rPr lang="en-GB" b="0" dirty="0"/>
              <a:t>.</a:t>
            </a:r>
          </a:p>
          <a:p>
            <a:pPr marL="158750" indent="0">
              <a:buNone/>
            </a:pPr>
            <a:endParaRPr lang="en-GB" b="0" dirty="0"/>
          </a:p>
          <a:p>
            <a:pPr marL="158750" indent="0">
              <a:buNone/>
            </a:pPr>
            <a:r>
              <a:rPr lang="en-GB" b="0" dirty="0"/>
              <a:t>This is SQL and relational database modelling. </a:t>
            </a:r>
            <a:endParaRPr lang="en-GB" b="1" dirty="0"/>
          </a:p>
          <a:p>
            <a:pPr marL="158750" indent="0">
              <a:buNone/>
            </a:pPr>
            <a:endParaRPr lang="en-GB" b="0" dirty="0"/>
          </a:p>
          <a:p>
            <a:pPr marL="158750" indent="0">
              <a:buNone/>
            </a:pPr>
            <a:r>
              <a:rPr lang="en-GB" b="0" dirty="0"/>
              <a:t> </a:t>
            </a:r>
          </a:p>
          <a:p>
            <a:pPr marL="158750" indent="0">
              <a:buNone/>
            </a:pPr>
            <a:endParaRPr lang="en-GB" dirty="0"/>
          </a:p>
          <a:p>
            <a:pPr marL="158750" indent="0">
              <a:buNone/>
            </a:pPr>
            <a:r>
              <a:rPr lang="en-GB" dirty="0"/>
              <a:t> </a:t>
            </a:r>
          </a:p>
          <a:p>
            <a:pPr marL="158750" indent="0">
              <a:buNone/>
            </a:pPr>
            <a:endParaRPr lang="en-GB" dirty="0"/>
          </a:p>
          <a:p>
            <a:pPr marL="158750" indent="0">
              <a:buNone/>
            </a:pPr>
            <a:endParaRPr lang="en-GB" dirty="0"/>
          </a:p>
          <a:p>
            <a:pPr marL="158750" indent="0">
              <a:buNone/>
            </a:pPr>
            <a:endParaRPr lang="en-GB" dirty="0"/>
          </a:p>
          <a:p>
            <a:pPr marL="158750" indent="0">
              <a:buNone/>
            </a:pPr>
            <a:endParaRPr lang="en-GB" dirty="0"/>
          </a:p>
          <a:p>
            <a:pPr marL="158750" indent="0">
              <a:buNone/>
            </a:pPr>
            <a:endParaRPr lang="en-GB" dirty="0"/>
          </a:p>
          <a:p>
            <a:pPr marL="158750" indent="0">
              <a:buNone/>
            </a:pPr>
            <a:endParaRPr lang="en-GB" dirty="0"/>
          </a:p>
        </p:txBody>
      </p:sp>
    </p:spTree>
    <p:extLst>
      <p:ext uri="{BB962C8B-B14F-4D97-AF65-F5344CB8AC3E}">
        <p14:creationId xmlns:p14="http://schemas.microsoft.com/office/powerpoint/2010/main" val="3257522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Broadly speaking, what are the two different types of databases? Relational and Non-Relational.</a:t>
            </a:r>
          </a:p>
          <a:p>
            <a:r>
              <a:rPr lang="en-GB" dirty="0"/>
              <a:t>What’s a </a:t>
            </a:r>
            <a:r>
              <a:rPr lang="en-GB" dirty="0" err="1"/>
              <a:t>shema</a:t>
            </a:r>
            <a:r>
              <a:rPr lang="en-GB" dirty="0"/>
              <a:t>? The relationship in and between the tables. </a:t>
            </a:r>
          </a:p>
          <a:p>
            <a:r>
              <a:rPr lang="en-GB" dirty="0"/>
              <a:t>What is a fixed schema? A schema that cannot be altered after it’s been declared.</a:t>
            </a:r>
          </a:p>
          <a:p>
            <a:r>
              <a:rPr lang="en-GB" dirty="0"/>
              <a:t>What does RDBMS stand for and what does it define? </a:t>
            </a:r>
            <a:r>
              <a:rPr lang="en-GB" sz="1100" b="0" i="0" dirty="0">
                <a:solidFill>
                  <a:srgbClr val="202124"/>
                </a:solidFill>
                <a:effectLst/>
                <a:latin typeface="Poppins Medium" panose="00000600000000000000" pitchFamily="2" charset="0"/>
                <a:cs typeface="Poppins Medium" panose="00000600000000000000" pitchFamily="2" charset="0"/>
              </a:rPr>
              <a:t>interface between users and applications and the database</a:t>
            </a:r>
            <a:endParaRPr lang="en-GB" dirty="0"/>
          </a:p>
          <a:p>
            <a:r>
              <a:rPr lang="en-GB" dirty="0"/>
              <a:t>What is the difference between SQL and NoSQL? Relational vs Non-Relational databases, store and retrieve data differently and  </a:t>
            </a:r>
          </a:p>
          <a:p>
            <a:r>
              <a:rPr lang="en-GB" dirty="0"/>
              <a:t>What is a composite key? </a:t>
            </a:r>
            <a:r>
              <a:rPr lang="en-GB" b="1" i="0" dirty="0">
                <a:solidFill>
                  <a:srgbClr val="202124"/>
                </a:solidFill>
                <a:effectLst/>
                <a:latin typeface="arial" panose="020B0604020202020204" pitchFamily="34" charset="0"/>
              </a:rPr>
              <a:t>A combination of two or more columns in a table that can be used to uniquely identify each row in the table</a:t>
            </a:r>
            <a:r>
              <a:rPr lang="en-GB" b="0" i="0" dirty="0">
                <a:solidFill>
                  <a:srgbClr val="202124"/>
                </a:solidFill>
                <a:effectLst/>
                <a:latin typeface="arial" panose="020B0604020202020204" pitchFamily="34" charset="0"/>
              </a:rPr>
              <a:t>.</a:t>
            </a:r>
          </a:p>
          <a:p>
            <a:r>
              <a:rPr lang="en-GB" dirty="0"/>
              <a:t>What is a foreign key? </a:t>
            </a:r>
            <a:r>
              <a:rPr lang="en-GB" b="0" i="0" dirty="0">
                <a:solidFill>
                  <a:srgbClr val="202124"/>
                </a:solidFill>
                <a:effectLst/>
                <a:latin typeface="arial" panose="020B0604020202020204" pitchFamily="34" charset="0"/>
              </a:rPr>
              <a:t>A Foreign Key is </a:t>
            </a:r>
            <a:r>
              <a:rPr lang="en-GB" b="1" i="0" dirty="0">
                <a:solidFill>
                  <a:srgbClr val="202124"/>
                </a:solidFill>
                <a:effectLst/>
                <a:latin typeface="arial" panose="020B0604020202020204" pitchFamily="34" charset="0"/>
              </a:rPr>
              <a:t>a database key that is used to link two tables together</a:t>
            </a:r>
          </a:p>
          <a:p>
            <a:r>
              <a:rPr lang="en-GB" dirty="0"/>
              <a:t>What should you join two tables on? The keys or the most granular level of detail.</a:t>
            </a:r>
            <a:r>
              <a:rPr lang="en-GB" b="1" i="0" dirty="0">
                <a:solidFill>
                  <a:srgbClr val="202124"/>
                </a:solidFill>
                <a:effectLst/>
                <a:latin typeface="arial" panose="020B0604020202020204" pitchFamily="34" charset="0"/>
              </a:rPr>
              <a:t> </a:t>
            </a:r>
            <a:r>
              <a:rPr lang="en-GB" b="0" i="0" dirty="0">
                <a:solidFill>
                  <a:srgbClr val="202124"/>
                </a:solidFill>
                <a:effectLst/>
                <a:latin typeface="arial" panose="020B0604020202020204" pitchFamily="34" charset="0"/>
              </a:rPr>
              <a:t>Depends on the aggregation and data model you want. </a:t>
            </a:r>
            <a:endParaRPr lang="en-GB" dirty="0"/>
          </a:p>
        </p:txBody>
      </p:sp>
    </p:spTree>
    <p:extLst>
      <p:ext uri="{BB962C8B-B14F-4D97-AF65-F5344CB8AC3E}">
        <p14:creationId xmlns:p14="http://schemas.microsoft.com/office/powerpoint/2010/main" val="3775066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dirty="0"/>
              <a:t>So I’ve spoken a lot about databases, engines and different types of data and how they are all stored. </a:t>
            </a:r>
          </a:p>
          <a:p>
            <a:endParaRPr lang="en-GB" dirty="0"/>
          </a:p>
          <a:p>
            <a:r>
              <a:rPr lang="en-GB" dirty="0"/>
              <a:t>What is data modelling?</a:t>
            </a:r>
          </a:p>
          <a:p>
            <a:r>
              <a:rPr lang="en-GB" dirty="0"/>
              <a:t>How to keep it in mind.</a:t>
            </a:r>
          </a:p>
          <a:p>
            <a:r>
              <a:rPr lang="en-GB" dirty="0"/>
              <a:t>Understanding how to connect tables on the most granular level of detail.</a:t>
            </a:r>
          </a:p>
          <a:p>
            <a:r>
              <a:rPr lang="en-GB" dirty="0"/>
              <a:t>Have you defined a schema and do you realise how this will change the aggregation in the view?</a:t>
            </a:r>
          </a:p>
          <a:p>
            <a:pPr lvl="1"/>
            <a:r>
              <a:rPr lang="en-GB" dirty="0"/>
              <a:t>Simply things that you need to keep in mind when creating a dashboard or writing a query.</a:t>
            </a:r>
          </a:p>
          <a:p>
            <a:pPr lvl="1"/>
            <a:r>
              <a:rPr lang="en-GB" sz="1050" dirty="0"/>
              <a:t>You’ll pick up these things naturally as your on the job – this is just to accelerate your learning</a:t>
            </a:r>
            <a:endParaRPr lang="en-GB" dirty="0"/>
          </a:p>
        </p:txBody>
      </p:sp>
    </p:spTree>
    <p:extLst>
      <p:ext uri="{BB962C8B-B14F-4D97-AF65-F5344CB8AC3E}">
        <p14:creationId xmlns:p14="http://schemas.microsoft.com/office/powerpoint/2010/main" val="3807064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Real life example of data model in Power BI. Quick example before end.</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GB" dirty="0"/>
              <a:t>What is an ERD diagram? Entity relationship diagrams.</a:t>
            </a:r>
          </a:p>
        </p:txBody>
      </p:sp>
    </p:spTree>
    <p:extLst>
      <p:ext uri="{BB962C8B-B14F-4D97-AF65-F5344CB8AC3E}">
        <p14:creationId xmlns:p14="http://schemas.microsoft.com/office/powerpoint/2010/main" val="2281396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GB" dirty="0"/>
          </a:p>
        </p:txBody>
      </p:sp>
    </p:spTree>
    <p:extLst>
      <p:ext uri="{BB962C8B-B14F-4D97-AF65-F5344CB8AC3E}">
        <p14:creationId xmlns:p14="http://schemas.microsoft.com/office/powerpoint/2010/main" val="4008479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311708" y="896050"/>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dk1"/>
              </a:buClr>
              <a:buSzPts val="5200"/>
              <a:buFont typeface="Poppins Medium"/>
              <a:buNone/>
              <a:defRPr sz="5200">
                <a:solidFill>
                  <a:schemeClr val="dk1"/>
                </a:solidFill>
                <a:latin typeface="Poppins Medium"/>
                <a:ea typeface="Poppins Medium"/>
                <a:cs typeface="Poppins Medium"/>
                <a:sym typeface="Poppins Medium"/>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311700" y="322927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Google Shape;16;p2"/>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311700" y="718000"/>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3"/>
          <p:cNvSpPr txBox="1">
            <a:spLocks noGrp="1"/>
          </p:cNvSpPr>
          <p:nvPr>
            <p:ph type="body" idx="1"/>
          </p:nvPr>
        </p:nvSpPr>
        <p:spPr>
          <a:xfrm>
            <a:off x="311700" y="1409800"/>
            <a:ext cx="8520600" cy="3159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0" name="Google Shape;20;p3"/>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200" i="0" u="none" strike="noStrike" cap="none">
                <a:solidFill>
                  <a:schemeClr val="lt1"/>
                </a:solidFill>
                <a:latin typeface="Nunito Sans"/>
                <a:ea typeface="Nunito Sans"/>
                <a:cs typeface="Nunito Sans"/>
                <a:sym typeface="Nunito Sans"/>
              </a:defRPr>
            </a:lvl1pPr>
            <a:lvl2pPr marL="0" marR="0" lvl="1" indent="0" algn="r">
              <a:lnSpc>
                <a:spcPct val="100000"/>
              </a:lnSpc>
              <a:spcBef>
                <a:spcPts val="0"/>
              </a:spcBef>
              <a:spcAft>
                <a:spcPts val="0"/>
              </a:spcAft>
              <a:buClr>
                <a:srgbClr val="000000"/>
              </a:buClr>
              <a:buSzPts val="1000"/>
              <a:buFont typeface="Arial"/>
              <a:buNone/>
              <a:defRPr sz="1200" i="0" u="none" strike="noStrike" cap="none">
                <a:solidFill>
                  <a:schemeClr val="lt1"/>
                </a:solidFill>
                <a:latin typeface="Nunito Sans"/>
                <a:ea typeface="Nunito Sans"/>
                <a:cs typeface="Nunito Sans"/>
                <a:sym typeface="Nunito Sans"/>
              </a:defRPr>
            </a:lvl2pPr>
            <a:lvl3pPr marL="0" marR="0" lvl="2" indent="0" algn="r">
              <a:lnSpc>
                <a:spcPct val="100000"/>
              </a:lnSpc>
              <a:spcBef>
                <a:spcPts val="0"/>
              </a:spcBef>
              <a:spcAft>
                <a:spcPts val="0"/>
              </a:spcAft>
              <a:buClr>
                <a:srgbClr val="000000"/>
              </a:buClr>
              <a:buSzPts val="1000"/>
              <a:buFont typeface="Arial"/>
              <a:buNone/>
              <a:defRPr sz="1200" i="0" u="none" strike="noStrike" cap="none">
                <a:solidFill>
                  <a:schemeClr val="lt1"/>
                </a:solidFill>
                <a:latin typeface="Nunito Sans"/>
                <a:ea typeface="Nunito Sans"/>
                <a:cs typeface="Nunito Sans"/>
                <a:sym typeface="Nunito Sans"/>
              </a:defRPr>
            </a:lvl3pPr>
            <a:lvl4pPr marL="0" marR="0" lvl="3" indent="0" algn="r">
              <a:lnSpc>
                <a:spcPct val="100000"/>
              </a:lnSpc>
              <a:spcBef>
                <a:spcPts val="0"/>
              </a:spcBef>
              <a:spcAft>
                <a:spcPts val="0"/>
              </a:spcAft>
              <a:buClr>
                <a:srgbClr val="000000"/>
              </a:buClr>
              <a:buSzPts val="1000"/>
              <a:buFont typeface="Arial"/>
              <a:buNone/>
              <a:defRPr sz="1200" i="0" u="none" strike="noStrike" cap="none">
                <a:solidFill>
                  <a:schemeClr val="lt1"/>
                </a:solidFill>
                <a:latin typeface="Nunito Sans"/>
                <a:ea typeface="Nunito Sans"/>
                <a:cs typeface="Nunito Sans"/>
                <a:sym typeface="Nunito Sans"/>
              </a:defRPr>
            </a:lvl4pPr>
            <a:lvl5pPr marL="0" marR="0" lvl="4" indent="0" algn="r">
              <a:lnSpc>
                <a:spcPct val="100000"/>
              </a:lnSpc>
              <a:spcBef>
                <a:spcPts val="0"/>
              </a:spcBef>
              <a:spcAft>
                <a:spcPts val="0"/>
              </a:spcAft>
              <a:buClr>
                <a:srgbClr val="000000"/>
              </a:buClr>
              <a:buSzPts val="1000"/>
              <a:buFont typeface="Arial"/>
              <a:buNone/>
              <a:defRPr sz="1200" i="0" u="none" strike="noStrike" cap="none">
                <a:solidFill>
                  <a:schemeClr val="lt1"/>
                </a:solidFill>
                <a:latin typeface="Nunito Sans"/>
                <a:ea typeface="Nunito Sans"/>
                <a:cs typeface="Nunito Sans"/>
                <a:sym typeface="Nunito Sans"/>
              </a:defRPr>
            </a:lvl5pPr>
            <a:lvl6pPr marL="0" marR="0" lvl="5" indent="0" algn="r">
              <a:lnSpc>
                <a:spcPct val="100000"/>
              </a:lnSpc>
              <a:spcBef>
                <a:spcPts val="0"/>
              </a:spcBef>
              <a:spcAft>
                <a:spcPts val="0"/>
              </a:spcAft>
              <a:buClr>
                <a:srgbClr val="000000"/>
              </a:buClr>
              <a:buSzPts val="1000"/>
              <a:buFont typeface="Arial"/>
              <a:buNone/>
              <a:defRPr sz="1200" i="0" u="none" strike="noStrike" cap="none">
                <a:solidFill>
                  <a:schemeClr val="lt1"/>
                </a:solidFill>
                <a:latin typeface="Nunito Sans"/>
                <a:ea typeface="Nunito Sans"/>
                <a:cs typeface="Nunito Sans"/>
                <a:sym typeface="Nunito Sans"/>
              </a:defRPr>
            </a:lvl6pPr>
            <a:lvl7pPr marL="0" marR="0" lvl="6" indent="0" algn="r">
              <a:lnSpc>
                <a:spcPct val="100000"/>
              </a:lnSpc>
              <a:spcBef>
                <a:spcPts val="0"/>
              </a:spcBef>
              <a:spcAft>
                <a:spcPts val="0"/>
              </a:spcAft>
              <a:buClr>
                <a:srgbClr val="000000"/>
              </a:buClr>
              <a:buSzPts val="1000"/>
              <a:buFont typeface="Arial"/>
              <a:buNone/>
              <a:defRPr sz="1200" i="0" u="none" strike="noStrike" cap="none">
                <a:solidFill>
                  <a:schemeClr val="lt1"/>
                </a:solidFill>
                <a:latin typeface="Nunito Sans"/>
                <a:ea typeface="Nunito Sans"/>
                <a:cs typeface="Nunito Sans"/>
                <a:sym typeface="Nunito Sans"/>
              </a:defRPr>
            </a:lvl7pPr>
            <a:lvl8pPr marL="0" marR="0" lvl="7" indent="0" algn="r">
              <a:lnSpc>
                <a:spcPct val="100000"/>
              </a:lnSpc>
              <a:spcBef>
                <a:spcPts val="0"/>
              </a:spcBef>
              <a:spcAft>
                <a:spcPts val="0"/>
              </a:spcAft>
              <a:buClr>
                <a:srgbClr val="000000"/>
              </a:buClr>
              <a:buSzPts val="1000"/>
              <a:buFont typeface="Arial"/>
              <a:buNone/>
              <a:defRPr sz="1200" i="0" u="none" strike="noStrike" cap="none">
                <a:solidFill>
                  <a:schemeClr val="lt1"/>
                </a:solidFill>
                <a:latin typeface="Nunito Sans"/>
                <a:ea typeface="Nunito Sans"/>
                <a:cs typeface="Nunito Sans"/>
                <a:sym typeface="Nunito Sans"/>
              </a:defRPr>
            </a:lvl8pPr>
            <a:lvl9pPr marL="0" marR="0" lvl="8" indent="0" algn="r">
              <a:lnSpc>
                <a:spcPct val="100000"/>
              </a:lnSpc>
              <a:spcBef>
                <a:spcPts val="0"/>
              </a:spcBef>
              <a:spcAft>
                <a:spcPts val="0"/>
              </a:spcAft>
              <a:buClr>
                <a:srgbClr val="000000"/>
              </a:buClr>
              <a:buSzPts val="1000"/>
              <a:buFont typeface="Arial"/>
              <a:buNone/>
              <a:defRPr sz="1200" i="0" u="none" strike="noStrike" cap="none">
                <a:solidFill>
                  <a:schemeClr val="lt1"/>
                </a:solidFill>
                <a:latin typeface="Nunito Sans"/>
                <a:ea typeface="Nunito Sans"/>
                <a:cs typeface="Nunito Sans"/>
                <a:sym typeface="Nunito Sans"/>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3" name="Google Shape;23;p4"/>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718000"/>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718000"/>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1" name="Google Shape;31;p6"/>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4" name="Google Shape;44;p9"/>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0" name="Google Shape;50;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1" name="Google Shape;51;p11"/>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rot="-132985">
            <a:off x="26914" y="4807647"/>
            <a:ext cx="9463680" cy="1818755"/>
          </a:xfrm>
          <a:prstGeom prst="rect">
            <a:avLst/>
          </a:prstGeom>
          <a:solidFill>
            <a:srgbClr val="00AC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1"/>
          <p:cNvSpPr/>
          <p:nvPr/>
        </p:nvSpPr>
        <p:spPr>
          <a:xfrm rot="-218">
            <a:off x="-249923" y="-487112"/>
            <a:ext cx="9463800" cy="1701300"/>
          </a:xfrm>
          <a:prstGeom prst="rect">
            <a:avLst/>
          </a:prstGeom>
          <a:solidFill>
            <a:srgbClr val="3F27C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8;p1"/>
          <p:cNvSpPr/>
          <p:nvPr/>
        </p:nvSpPr>
        <p:spPr>
          <a:xfrm rot="-160972">
            <a:off x="-470607" y="-706036"/>
            <a:ext cx="9709943" cy="1321146"/>
          </a:xfrm>
          <a:prstGeom prst="rect">
            <a:avLst/>
          </a:prstGeom>
          <a:solidFill>
            <a:srgbClr val="A834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9;p1"/>
          <p:cNvSpPr txBox="1">
            <a:spLocks noGrp="1"/>
          </p:cNvSpPr>
          <p:nvPr>
            <p:ph type="title"/>
          </p:nvPr>
        </p:nvSpPr>
        <p:spPr>
          <a:xfrm>
            <a:off x="311700" y="718000"/>
            <a:ext cx="8520600" cy="572700"/>
          </a:xfrm>
          <a:prstGeom prst="rect">
            <a:avLst/>
          </a:prstGeom>
          <a:noFill/>
          <a:ln>
            <a:noFill/>
          </a:ln>
        </p:spPr>
        <p:txBody>
          <a:bodyPr spcFirstLastPara="1" wrap="square" lIns="91425" tIns="91425" rIns="91425" bIns="91425" anchor="t" anchorCtr="0">
            <a:normAutofit/>
          </a:bodyPr>
          <a:lstStyle>
            <a:lvl1pPr marR="0" lvl="0" algn="l">
              <a:lnSpc>
                <a:spcPct val="100000"/>
              </a:lnSpc>
              <a:spcBef>
                <a:spcPts val="0"/>
              </a:spcBef>
              <a:spcAft>
                <a:spcPts val="0"/>
              </a:spcAft>
              <a:buClr>
                <a:schemeClr val="lt1"/>
              </a:buClr>
              <a:buSzPts val="2800"/>
              <a:buFont typeface="Poppins"/>
              <a:buNone/>
              <a:defRPr sz="2800" b="0" i="0" u="none" strike="noStrike" cap="none">
                <a:solidFill>
                  <a:schemeClr val="lt1"/>
                </a:solidFill>
                <a:latin typeface="Poppins"/>
                <a:ea typeface="Poppins"/>
                <a:cs typeface="Poppins"/>
                <a:sym typeface="Poppins"/>
              </a:defRPr>
            </a:lvl1pPr>
            <a:lvl2pPr marR="0" lvl="1" algn="l">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body" idx="1"/>
          </p:nvPr>
        </p:nvSpPr>
        <p:spPr>
          <a:xfrm>
            <a:off x="311700" y="1409800"/>
            <a:ext cx="8520600" cy="3159000"/>
          </a:xfrm>
          <a:prstGeom prst="rect">
            <a:avLst/>
          </a:prstGeom>
          <a:noFill/>
          <a:ln>
            <a:noFill/>
          </a:ln>
        </p:spPr>
        <p:txBody>
          <a:bodyPr spcFirstLastPara="1" wrap="square" lIns="91425" tIns="91425" rIns="91425" bIns="91425" anchor="t" anchorCtr="0">
            <a:normAutofit/>
          </a:bodyPr>
          <a:lstStyle>
            <a:lvl1pPr marL="457200" marR="0" lvl="0" indent="-342900" algn="l">
              <a:lnSpc>
                <a:spcPct val="115000"/>
              </a:lnSpc>
              <a:spcBef>
                <a:spcPts val="0"/>
              </a:spcBef>
              <a:spcAft>
                <a:spcPts val="0"/>
              </a:spcAft>
              <a:buClr>
                <a:schemeClr val="dk2"/>
              </a:buClr>
              <a:buSzPts val="1800"/>
              <a:buFont typeface="Poppins Medium"/>
              <a:buChar char="●"/>
              <a:defRPr sz="1800" b="0" i="0" u="none" strike="noStrike" cap="none">
                <a:solidFill>
                  <a:schemeClr val="dk2"/>
                </a:solidFill>
                <a:latin typeface="Poppins Medium"/>
                <a:ea typeface="Poppins Medium"/>
                <a:cs typeface="Poppins Medium"/>
                <a:sym typeface="Poppins Medium"/>
              </a:defRPr>
            </a:lvl1pPr>
            <a:lvl2pPr marL="914400" marR="0" lvl="1" indent="-317500" algn="l">
              <a:lnSpc>
                <a:spcPct val="115000"/>
              </a:lnSpc>
              <a:spcBef>
                <a:spcPts val="0"/>
              </a:spcBef>
              <a:spcAft>
                <a:spcPts val="0"/>
              </a:spcAft>
              <a:buClr>
                <a:schemeClr val="dk2"/>
              </a:buClr>
              <a:buSzPts val="1400"/>
              <a:buFont typeface="Poppins Medium"/>
              <a:buChar char="○"/>
              <a:defRPr sz="1400" b="0" i="0" u="none" strike="noStrike" cap="none">
                <a:solidFill>
                  <a:schemeClr val="dk2"/>
                </a:solidFill>
                <a:latin typeface="Poppins Medium"/>
                <a:ea typeface="Poppins Medium"/>
                <a:cs typeface="Poppins Medium"/>
                <a:sym typeface="Poppins Medium"/>
              </a:defRPr>
            </a:lvl2pPr>
            <a:lvl3pPr marL="1371600" marR="0" lvl="2" indent="-317500" algn="l">
              <a:lnSpc>
                <a:spcPct val="115000"/>
              </a:lnSpc>
              <a:spcBef>
                <a:spcPts val="0"/>
              </a:spcBef>
              <a:spcAft>
                <a:spcPts val="0"/>
              </a:spcAft>
              <a:buClr>
                <a:schemeClr val="dk2"/>
              </a:buClr>
              <a:buSzPts val="1400"/>
              <a:buFont typeface="Poppins Medium"/>
              <a:buChar char="■"/>
              <a:defRPr sz="1400" b="0" i="0" u="none" strike="noStrike" cap="none">
                <a:solidFill>
                  <a:schemeClr val="dk2"/>
                </a:solidFill>
                <a:latin typeface="Poppins Medium"/>
                <a:ea typeface="Poppins Medium"/>
                <a:cs typeface="Poppins Medium"/>
                <a:sym typeface="Poppins Medium"/>
              </a:defRPr>
            </a:lvl3pPr>
            <a:lvl4pPr marL="1828800" marR="0" lvl="3" indent="-317500" algn="l">
              <a:lnSpc>
                <a:spcPct val="115000"/>
              </a:lnSpc>
              <a:spcBef>
                <a:spcPts val="0"/>
              </a:spcBef>
              <a:spcAft>
                <a:spcPts val="0"/>
              </a:spcAft>
              <a:buClr>
                <a:schemeClr val="dk2"/>
              </a:buClr>
              <a:buSzPts val="1400"/>
              <a:buFont typeface="Poppins Medium"/>
              <a:buChar char="●"/>
              <a:defRPr sz="1400" b="0" i="0" u="none" strike="noStrike" cap="none">
                <a:solidFill>
                  <a:schemeClr val="dk2"/>
                </a:solidFill>
                <a:latin typeface="Poppins Medium"/>
                <a:ea typeface="Poppins Medium"/>
                <a:cs typeface="Poppins Medium"/>
                <a:sym typeface="Poppins Medium"/>
              </a:defRPr>
            </a:lvl4pPr>
            <a:lvl5pPr marL="2286000" marR="0" lvl="4" indent="-317500" algn="l">
              <a:lnSpc>
                <a:spcPct val="115000"/>
              </a:lnSpc>
              <a:spcBef>
                <a:spcPts val="0"/>
              </a:spcBef>
              <a:spcAft>
                <a:spcPts val="0"/>
              </a:spcAft>
              <a:buClr>
                <a:schemeClr val="dk2"/>
              </a:buClr>
              <a:buSzPts val="1400"/>
              <a:buFont typeface="Poppins Medium"/>
              <a:buChar char="○"/>
              <a:defRPr sz="1400" b="0" i="0" u="none" strike="noStrike" cap="none">
                <a:solidFill>
                  <a:schemeClr val="dk2"/>
                </a:solidFill>
                <a:latin typeface="Poppins Medium"/>
                <a:ea typeface="Poppins Medium"/>
                <a:cs typeface="Poppins Medium"/>
                <a:sym typeface="Poppins Medium"/>
              </a:defRPr>
            </a:lvl5pPr>
            <a:lvl6pPr marL="2743200" marR="0" lvl="5" indent="-317500" algn="l">
              <a:lnSpc>
                <a:spcPct val="115000"/>
              </a:lnSpc>
              <a:spcBef>
                <a:spcPts val="0"/>
              </a:spcBef>
              <a:spcAft>
                <a:spcPts val="0"/>
              </a:spcAft>
              <a:buClr>
                <a:schemeClr val="dk2"/>
              </a:buClr>
              <a:buSzPts val="1400"/>
              <a:buFont typeface="Poppins Medium"/>
              <a:buChar char="■"/>
              <a:defRPr sz="1400" b="0" i="0" u="none" strike="noStrike" cap="none">
                <a:solidFill>
                  <a:schemeClr val="dk2"/>
                </a:solidFill>
                <a:latin typeface="Poppins Medium"/>
                <a:ea typeface="Poppins Medium"/>
                <a:cs typeface="Poppins Medium"/>
                <a:sym typeface="Poppins Medium"/>
              </a:defRPr>
            </a:lvl6pPr>
            <a:lvl7pPr marL="3200400" marR="0" lvl="6" indent="-317500" algn="l">
              <a:lnSpc>
                <a:spcPct val="115000"/>
              </a:lnSpc>
              <a:spcBef>
                <a:spcPts val="0"/>
              </a:spcBef>
              <a:spcAft>
                <a:spcPts val="0"/>
              </a:spcAft>
              <a:buClr>
                <a:schemeClr val="dk2"/>
              </a:buClr>
              <a:buSzPts val="1400"/>
              <a:buFont typeface="Poppins Medium"/>
              <a:buChar char="●"/>
              <a:defRPr sz="1400" b="0" i="0" u="none" strike="noStrike" cap="none">
                <a:solidFill>
                  <a:schemeClr val="dk2"/>
                </a:solidFill>
                <a:latin typeface="Poppins Medium"/>
                <a:ea typeface="Poppins Medium"/>
                <a:cs typeface="Poppins Medium"/>
                <a:sym typeface="Poppins Medium"/>
              </a:defRPr>
            </a:lvl7pPr>
            <a:lvl8pPr marL="3657600" marR="0" lvl="7" indent="-317500" algn="l">
              <a:lnSpc>
                <a:spcPct val="115000"/>
              </a:lnSpc>
              <a:spcBef>
                <a:spcPts val="0"/>
              </a:spcBef>
              <a:spcAft>
                <a:spcPts val="0"/>
              </a:spcAft>
              <a:buClr>
                <a:schemeClr val="dk2"/>
              </a:buClr>
              <a:buSzPts val="1400"/>
              <a:buFont typeface="Poppins Medium"/>
              <a:buChar char="○"/>
              <a:defRPr sz="1400" b="0" i="0" u="none" strike="noStrike" cap="none">
                <a:solidFill>
                  <a:schemeClr val="dk2"/>
                </a:solidFill>
                <a:latin typeface="Poppins Medium"/>
                <a:ea typeface="Poppins Medium"/>
                <a:cs typeface="Poppins Medium"/>
                <a:sym typeface="Poppins Medium"/>
              </a:defRPr>
            </a:lvl8pPr>
            <a:lvl9pPr marL="4114800" marR="0" lvl="8" indent="-317500" algn="l">
              <a:lnSpc>
                <a:spcPct val="115000"/>
              </a:lnSpc>
              <a:spcBef>
                <a:spcPts val="0"/>
              </a:spcBef>
              <a:spcAft>
                <a:spcPts val="0"/>
              </a:spcAft>
              <a:buClr>
                <a:schemeClr val="dk2"/>
              </a:buClr>
              <a:buSzPts val="1400"/>
              <a:buFont typeface="Poppins Medium"/>
              <a:buChar char="■"/>
              <a:defRPr sz="1400" b="0" i="0" u="none" strike="noStrike" cap="none">
                <a:solidFill>
                  <a:schemeClr val="dk2"/>
                </a:solidFill>
                <a:latin typeface="Poppins Medium"/>
                <a:ea typeface="Poppins Medium"/>
                <a:cs typeface="Poppins Medium"/>
                <a:sym typeface="Poppins Medium"/>
              </a:defRPr>
            </a:lvl9pPr>
          </a:lstStyle>
          <a:p>
            <a:endParaRPr/>
          </a:p>
        </p:txBody>
      </p:sp>
      <p:sp>
        <p:nvSpPr>
          <p:cNvPr id="11" name="Google Shape;11;p1"/>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oppins"/>
                <a:ea typeface="Poppins"/>
                <a:cs typeface="Poppins"/>
                <a:sym typeface="Poppi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oppins"/>
                <a:ea typeface="Poppins"/>
                <a:cs typeface="Poppins"/>
                <a:sym typeface="Poppi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oppins"/>
                <a:ea typeface="Poppins"/>
                <a:cs typeface="Poppins"/>
                <a:sym typeface="Poppi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oppins"/>
                <a:ea typeface="Poppins"/>
                <a:cs typeface="Poppins"/>
                <a:sym typeface="Poppi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oppins"/>
                <a:ea typeface="Poppins"/>
                <a:cs typeface="Poppins"/>
                <a:sym typeface="Poppi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oppins"/>
                <a:ea typeface="Poppins"/>
                <a:cs typeface="Poppins"/>
                <a:sym typeface="Poppi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oppins"/>
                <a:ea typeface="Poppins"/>
                <a:cs typeface="Poppins"/>
                <a:sym typeface="Poppi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oppins"/>
                <a:ea typeface="Poppins"/>
                <a:cs typeface="Poppins"/>
                <a:sym typeface="Poppi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oppins"/>
                <a:ea typeface="Poppins"/>
                <a:cs typeface="Poppins"/>
                <a:sym typeface="Poppins"/>
              </a:defRPr>
            </a:lvl9pPr>
          </a:lstStyle>
          <a:p>
            <a:pPr marL="0" lvl="0" indent="0" algn="r" rtl="0">
              <a:spcBef>
                <a:spcPts val="0"/>
              </a:spcBef>
              <a:spcAft>
                <a:spcPts val="0"/>
              </a:spcAft>
              <a:buNone/>
            </a:pPr>
            <a:fld id="{00000000-1234-1234-1234-123412341234}" type="slidenum">
              <a:rPr lang="en-GB"/>
              <a:t>‹#›</a:t>
            </a:fld>
            <a:endParaRPr/>
          </a:p>
        </p:txBody>
      </p:sp>
      <p:pic>
        <p:nvPicPr>
          <p:cNvPr id="12" name="Google Shape;12;p1"/>
          <p:cNvPicPr preferRelativeResize="0"/>
          <p:nvPr/>
        </p:nvPicPr>
        <p:blipFill rotWithShape="1">
          <a:blip r:embed="rId12">
            <a:alphaModFix/>
          </a:blip>
          <a:srcRect/>
          <a:stretch/>
        </p:blipFill>
        <p:spPr>
          <a:xfrm rot="-156461">
            <a:off x="408071" y="439621"/>
            <a:ext cx="2118587" cy="30826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hyperlink" Target="https://statanalytica.com/blog/python-vs-sql/" TargetMode="External"/><Relationship Id="rId3" Type="http://schemas.openxmlformats.org/officeDocument/2006/relationships/hyperlink" Target="https://www.simplilearn.com/tutorials/sql-tutorial/what-is-normalization-in-sql#:~:text=Normalization%20is%20the%20process%20to,data%20from%20the%20relational%20tables" TargetMode="External"/><Relationship Id="rId7" Type="http://schemas.openxmlformats.org/officeDocument/2006/relationships/hyperlink" Target="https://portswigger.net/web-security/sql-injection"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www.altexsoft.com/blog/business/comparing-database-management-systems-mysql-postgresql-mssql-server-mongodb-elasticsearch-and-others/" TargetMode="External"/><Relationship Id="rId5" Type="http://schemas.openxmlformats.org/officeDocument/2006/relationships/hyperlink" Target="https://www.sumologic.com/glossary/crud/#:~:text=CRUD%20Meaning%3A%20CRUD%20is%20an,%2C%20read%2C%20update%20and%20delete" TargetMode="External"/><Relationship Id="rId10" Type="http://schemas.openxmlformats.org/officeDocument/2006/relationships/hyperlink" Target="https://www.exoscale.com/syslog/nosql-query/" TargetMode="External"/><Relationship Id="rId4" Type="http://schemas.openxmlformats.org/officeDocument/2006/relationships/hyperlink" Target="https://community.powerbi.com/t5/Community-Blog/Data-Modelling-In-Power-BI-Helpful-Tips-amp-Best-Practices/ba-p/1977956" TargetMode="External"/><Relationship Id="rId9" Type="http://schemas.openxmlformats.org/officeDocument/2006/relationships/hyperlink" Target="https://www.analyticsvidhya.com/blog/2021/06/join-the-dataframes-like-sql-tables-in-python-using-panda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708D-F072-C1CE-B9FF-27C9ED1C8AAC}"/>
              </a:ext>
            </a:extLst>
          </p:cNvPr>
          <p:cNvSpPr>
            <a:spLocks noGrp="1"/>
          </p:cNvSpPr>
          <p:nvPr>
            <p:ph type="ctrTitle"/>
          </p:nvPr>
        </p:nvSpPr>
        <p:spPr/>
        <p:txBody>
          <a:bodyPr/>
          <a:lstStyle/>
          <a:p>
            <a:r>
              <a:rPr lang="en-GB" dirty="0"/>
              <a:t>Database Fundamentals</a:t>
            </a:r>
          </a:p>
        </p:txBody>
      </p:sp>
      <p:sp>
        <p:nvSpPr>
          <p:cNvPr id="3" name="Subtitle 2">
            <a:extLst>
              <a:ext uri="{FF2B5EF4-FFF2-40B4-BE49-F238E27FC236}">
                <a16:creationId xmlns:a16="http://schemas.microsoft.com/office/drawing/2014/main" id="{8F967BB8-E08C-ADEF-362A-49BAD049E124}"/>
              </a:ext>
            </a:extLst>
          </p:cNvPr>
          <p:cNvSpPr>
            <a:spLocks noGrp="1"/>
          </p:cNvSpPr>
          <p:nvPr>
            <p:ph type="subTitle" idx="1"/>
          </p:nvPr>
        </p:nvSpPr>
        <p:spPr/>
        <p:txBody>
          <a:bodyPr/>
          <a:lstStyle/>
          <a:p>
            <a:r>
              <a:rPr lang="en-GB" dirty="0"/>
              <a:t>Summer 2022 Cohort</a:t>
            </a:r>
          </a:p>
        </p:txBody>
      </p:sp>
      <p:sp>
        <p:nvSpPr>
          <p:cNvPr id="5" name="Slide Number Placeholder 4">
            <a:extLst>
              <a:ext uri="{FF2B5EF4-FFF2-40B4-BE49-F238E27FC236}">
                <a16:creationId xmlns:a16="http://schemas.microsoft.com/office/drawing/2014/main" id="{4965BD1F-9A12-AFDE-94D1-1EAF538FE14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a:t>
            </a:fld>
            <a:endParaRPr lang="en-GB"/>
          </a:p>
        </p:txBody>
      </p:sp>
    </p:spTree>
    <p:extLst>
      <p:ext uri="{BB962C8B-B14F-4D97-AF65-F5344CB8AC3E}">
        <p14:creationId xmlns:p14="http://schemas.microsoft.com/office/powerpoint/2010/main" val="904908436"/>
      </p:ext>
    </p:extLst>
  </p:cSld>
  <p:clrMapOvr>
    <a:masterClrMapping/>
  </p:clrMapOvr>
  <mc:AlternateContent xmlns:mc="http://schemas.openxmlformats.org/markup-compatibility/2006" xmlns:p14="http://schemas.microsoft.com/office/powerpoint/2010/main">
    <mc:Choice Requires="p14">
      <p:transition spd="slow" p14:dur="2000" advTm="24383"/>
    </mc:Choice>
    <mc:Fallback xmlns="">
      <p:transition spd="slow" advTm="2438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23D32-877E-C52B-CC37-0AAD22C01BB3}"/>
              </a:ext>
            </a:extLst>
          </p:cNvPr>
          <p:cNvSpPr>
            <a:spLocks noGrp="1"/>
          </p:cNvSpPr>
          <p:nvPr>
            <p:ph type="title"/>
          </p:nvPr>
        </p:nvSpPr>
        <p:spPr/>
        <p:txBody>
          <a:bodyPr>
            <a:normAutofit fontScale="90000"/>
          </a:bodyPr>
          <a:lstStyle/>
          <a:p>
            <a:endParaRPr lang="en-GB"/>
          </a:p>
        </p:txBody>
      </p:sp>
      <p:pic>
        <p:nvPicPr>
          <p:cNvPr id="2050" name="Picture 2">
            <a:extLst>
              <a:ext uri="{FF2B5EF4-FFF2-40B4-BE49-F238E27FC236}">
                <a16:creationId xmlns:a16="http://schemas.microsoft.com/office/drawing/2014/main" id="{EFDBE9A5-605E-B013-C4DE-660D3A3A1F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8618" y="222717"/>
            <a:ext cx="5789931" cy="469806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EDF94F96-CC6D-286F-B1A9-BECD26A114B1}"/>
              </a:ext>
            </a:extLst>
          </p:cNvPr>
          <p:cNvCxnSpPr/>
          <p:nvPr/>
        </p:nvCxnSpPr>
        <p:spPr>
          <a:xfrm flipH="1">
            <a:off x="8281358" y="0"/>
            <a:ext cx="550942" cy="517585"/>
          </a:xfrm>
          <a:prstGeom prst="straightConnector1">
            <a:avLst/>
          </a:prstGeom>
          <a:ln w="57150">
            <a:tailEnd type="triangle"/>
          </a:ln>
        </p:spPr>
        <p:style>
          <a:lnRef idx="2">
            <a:schemeClr val="accent2"/>
          </a:lnRef>
          <a:fillRef idx="0">
            <a:schemeClr val="accent2"/>
          </a:fillRef>
          <a:effectRef idx="1">
            <a:schemeClr val="accent2"/>
          </a:effectRef>
          <a:fontRef idx="minor">
            <a:schemeClr val="tx1"/>
          </a:fontRef>
        </p:style>
      </p:cxnSp>
      <p:sp>
        <p:nvSpPr>
          <p:cNvPr id="6" name="TextBox 5">
            <a:extLst>
              <a:ext uri="{FF2B5EF4-FFF2-40B4-BE49-F238E27FC236}">
                <a16:creationId xmlns:a16="http://schemas.microsoft.com/office/drawing/2014/main" id="{8922F893-5F8E-6966-1563-EB902C54BB96}"/>
              </a:ext>
            </a:extLst>
          </p:cNvPr>
          <p:cNvSpPr txBox="1"/>
          <p:nvPr/>
        </p:nvSpPr>
        <p:spPr>
          <a:xfrm>
            <a:off x="311700" y="1491115"/>
            <a:ext cx="2243167" cy="1200329"/>
          </a:xfrm>
          <a:prstGeom prst="rect">
            <a:avLst/>
          </a:prstGeom>
          <a:noFill/>
        </p:spPr>
        <p:txBody>
          <a:bodyPr wrap="square" rtlCol="0">
            <a:spAutoFit/>
          </a:bodyPr>
          <a:lstStyle/>
          <a:p>
            <a:r>
              <a:rPr lang="en-GB" sz="2400" b="1" dirty="0"/>
              <a:t>Entity Relationship Diagram</a:t>
            </a:r>
          </a:p>
        </p:txBody>
      </p:sp>
      <p:sp>
        <p:nvSpPr>
          <p:cNvPr id="7" name="Slide Number Placeholder 6">
            <a:extLst>
              <a:ext uri="{FF2B5EF4-FFF2-40B4-BE49-F238E27FC236}">
                <a16:creationId xmlns:a16="http://schemas.microsoft.com/office/drawing/2014/main" id="{7CA179AF-012F-F6FC-D81F-5F6E4CC402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spTree>
    <p:extLst>
      <p:ext uri="{BB962C8B-B14F-4D97-AF65-F5344CB8AC3E}">
        <p14:creationId xmlns:p14="http://schemas.microsoft.com/office/powerpoint/2010/main" val="2543215920"/>
      </p:ext>
    </p:extLst>
  </p:cSld>
  <p:clrMapOvr>
    <a:masterClrMapping/>
  </p:clrMapOvr>
  <mc:AlternateContent xmlns:mc="http://schemas.openxmlformats.org/markup-compatibility/2006" xmlns:p14="http://schemas.microsoft.com/office/powerpoint/2010/main">
    <mc:Choice Requires="p14">
      <p:transition spd="slow" p14:dur="2000" advTm="138036"/>
    </mc:Choice>
    <mc:Fallback xmlns="">
      <p:transition spd="slow" advTm="13803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69364-635A-D32A-8BD2-A323BA5254DB}"/>
              </a:ext>
            </a:extLst>
          </p:cNvPr>
          <p:cNvSpPr>
            <a:spLocks noGrp="1"/>
          </p:cNvSpPr>
          <p:nvPr>
            <p:ph type="title"/>
          </p:nvPr>
        </p:nvSpPr>
        <p:spPr/>
        <p:txBody>
          <a:bodyPr>
            <a:normAutofit fontScale="90000"/>
          </a:bodyPr>
          <a:lstStyle/>
          <a:p>
            <a:r>
              <a:rPr lang="en-GB" dirty="0"/>
              <a:t>Most common types of queries</a:t>
            </a:r>
          </a:p>
        </p:txBody>
      </p:sp>
      <p:sp>
        <p:nvSpPr>
          <p:cNvPr id="3" name="Text Placeholder 2">
            <a:extLst>
              <a:ext uri="{FF2B5EF4-FFF2-40B4-BE49-F238E27FC236}">
                <a16:creationId xmlns:a16="http://schemas.microsoft.com/office/drawing/2014/main" id="{2491F84F-9F56-EA0B-331A-2D2C48420AAA}"/>
              </a:ext>
            </a:extLst>
          </p:cNvPr>
          <p:cNvSpPr>
            <a:spLocks noGrp="1"/>
          </p:cNvSpPr>
          <p:nvPr>
            <p:ph type="body" idx="1"/>
          </p:nvPr>
        </p:nvSpPr>
        <p:spPr>
          <a:xfrm>
            <a:off x="311700" y="1414732"/>
            <a:ext cx="8520600" cy="3416060"/>
          </a:xfrm>
        </p:spPr>
        <p:txBody>
          <a:bodyPr>
            <a:normAutofit fontScale="92500" lnSpcReduction="20000"/>
          </a:bodyPr>
          <a:lstStyle/>
          <a:p>
            <a:pPr marL="114300" indent="0" algn="l">
              <a:buNone/>
            </a:pPr>
            <a:r>
              <a:rPr lang="en-GB" i="0" dirty="0">
                <a:solidFill>
                  <a:schemeClr val="bg2"/>
                </a:solidFill>
                <a:effectLst/>
                <a:latin typeface="Poppins Medium" panose="00000600000000000000" pitchFamily="2" charset="0"/>
                <a:cs typeface="Poppins Medium" panose="00000600000000000000" pitchFamily="2" charset="0"/>
              </a:rPr>
              <a:t>Select, From</a:t>
            </a:r>
          </a:p>
          <a:p>
            <a:pPr marL="114300" indent="0" algn="l">
              <a:buNone/>
            </a:pPr>
            <a:r>
              <a:rPr lang="en-GB" i="0" dirty="0">
                <a:solidFill>
                  <a:schemeClr val="bg2"/>
                </a:solidFill>
                <a:effectLst/>
                <a:latin typeface="Poppins Medium" panose="00000600000000000000" pitchFamily="2" charset="0"/>
                <a:cs typeface="Poppins Medium" panose="00000600000000000000" pitchFamily="2" charset="0"/>
              </a:rPr>
              <a:t>Where clause</a:t>
            </a:r>
          </a:p>
          <a:p>
            <a:pPr marL="114300" indent="0" algn="l">
              <a:buNone/>
            </a:pPr>
            <a:r>
              <a:rPr lang="en-GB" i="0" dirty="0">
                <a:solidFill>
                  <a:schemeClr val="bg2"/>
                </a:solidFill>
                <a:effectLst/>
                <a:latin typeface="Poppins Medium" panose="00000600000000000000" pitchFamily="2" charset="0"/>
                <a:cs typeface="Poppins Medium" panose="00000600000000000000" pitchFamily="2" charset="0"/>
              </a:rPr>
              <a:t>Aggregations: MAX, MIN, AVG, SUM</a:t>
            </a:r>
          </a:p>
          <a:p>
            <a:pPr marL="114300" indent="0">
              <a:buNone/>
            </a:pPr>
            <a:r>
              <a:rPr lang="en-GB" i="0" dirty="0">
                <a:solidFill>
                  <a:schemeClr val="bg2"/>
                </a:solidFill>
                <a:effectLst/>
                <a:latin typeface="Poppins Medium" panose="00000600000000000000" pitchFamily="2" charset="0"/>
                <a:cs typeface="Poppins Medium" panose="00000600000000000000" pitchFamily="2" charset="0"/>
              </a:rPr>
              <a:t>Order by</a:t>
            </a:r>
          </a:p>
          <a:p>
            <a:pPr marL="114300" indent="0">
              <a:buNone/>
            </a:pPr>
            <a:r>
              <a:rPr lang="en-GB" i="0" dirty="0">
                <a:solidFill>
                  <a:schemeClr val="bg2"/>
                </a:solidFill>
                <a:effectLst/>
                <a:latin typeface="Poppins Medium" panose="00000600000000000000" pitchFamily="2" charset="0"/>
                <a:cs typeface="Poppins Medium" panose="00000600000000000000" pitchFamily="2" charset="0"/>
              </a:rPr>
              <a:t>Group by</a:t>
            </a:r>
          </a:p>
          <a:p>
            <a:pPr marL="114300" indent="0">
              <a:buNone/>
            </a:pPr>
            <a:r>
              <a:rPr lang="en-GB" i="0" dirty="0">
                <a:solidFill>
                  <a:schemeClr val="bg2"/>
                </a:solidFill>
                <a:effectLst/>
                <a:latin typeface="Poppins Medium" panose="00000600000000000000" pitchFamily="2" charset="0"/>
                <a:cs typeface="Poppins Medium" panose="00000600000000000000" pitchFamily="2" charset="0"/>
              </a:rPr>
              <a:t>Having</a:t>
            </a:r>
          </a:p>
          <a:p>
            <a:pPr marL="114300" indent="0">
              <a:buNone/>
            </a:pPr>
            <a:r>
              <a:rPr lang="en-GB" dirty="0">
                <a:solidFill>
                  <a:schemeClr val="bg2"/>
                </a:solidFill>
                <a:latin typeface="Poppins Medium" panose="00000600000000000000" pitchFamily="2" charset="0"/>
                <a:cs typeface="Poppins Medium" panose="00000600000000000000" pitchFamily="2" charset="0"/>
              </a:rPr>
              <a:t>Limit</a:t>
            </a:r>
            <a:endParaRPr lang="en-GB" i="0" dirty="0">
              <a:solidFill>
                <a:schemeClr val="bg2"/>
              </a:solidFill>
              <a:effectLst/>
              <a:latin typeface="Poppins Medium" panose="00000600000000000000" pitchFamily="2" charset="0"/>
              <a:cs typeface="Poppins Medium" panose="00000600000000000000" pitchFamily="2" charset="0"/>
            </a:endParaRPr>
          </a:p>
          <a:p>
            <a:pPr marL="114300" indent="0">
              <a:buNone/>
            </a:pPr>
            <a:endParaRPr lang="en-GB" dirty="0">
              <a:solidFill>
                <a:schemeClr val="bg2"/>
              </a:solidFill>
              <a:latin typeface="Poppins Medium" panose="00000600000000000000" pitchFamily="2" charset="0"/>
              <a:cs typeface="Poppins Medium" panose="00000600000000000000" pitchFamily="2" charset="0"/>
            </a:endParaRPr>
          </a:p>
          <a:p>
            <a:pPr marL="114300" indent="0">
              <a:buNone/>
            </a:pPr>
            <a:r>
              <a:rPr lang="en-GB" i="0" u="sng" dirty="0">
                <a:solidFill>
                  <a:schemeClr val="bg2"/>
                </a:solidFill>
                <a:effectLst/>
                <a:latin typeface="Poppins Medium" panose="00000600000000000000" pitchFamily="2" charset="0"/>
                <a:cs typeface="Poppins Medium" panose="00000600000000000000" pitchFamily="2" charset="0"/>
              </a:rPr>
              <a:t>JOINS</a:t>
            </a:r>
          </a:p>
          <a:p>
            <a:pPr marL="114300" indent="0">
              <a:buNone/>
            </a:pPr>
            <a:r>
              <a:rPr lang="en-GB" i="0" dirty="0">
                <a:solidFill>
                  <a:schemeClr val="bg2"/>
                </a:solidFill>
                <a:effectLst/>
                <a:latin typeface="Poppins Medium" panose="00000600000000000000" pitchFamily="2" charset="0"/>
                <a:cs typeface="Poppins Medium" panose="00000600000000000000" pitchFamily="2" charset="0"/>
              </a:rPr>
              <a:t>Inner join</a:t>
            </a:r>
          </a:p>
          <a:p>
            <a:pPr marL="114300" indent="0">
              <a:buNone/>
            </a:pPr>
            <a:r>
              <a:rPr lang="en-GB" i="0" dirty="0">
                <a:solidFill>
                  <a:schemeClr val="bg2"/>
                </a:solidFill>
                <a:effectLst/>
                <a:latin typeface="Poppins Medium" panose="00000600000000000000" pitchFamily="2" charset="0"/>
                <a:cs typeface="Poppins Medium" panose="00000600000000000000" pitchFamily="2" charset="0"/>
              </a:rPr>
              <a:t>Right join</a:t>
            </a:r>
          </a:p>
          <a:p>
            <a:pPr marL="114300" indent="0">
              <a:buNone/>
            </a:pPr>
            <a:r>
              <a:rPr lang="en-GB" i="0" dirty="0">
                <a:solidFill>
                  <a:schemeClr val="bg2"/>
                </a:solidFill>
                <a:effectLst/>
                <a:latin typeface="Poppins Medium" panose="00000600000000000000" pitchFamily="2" charset="0"/>
                <a:cs typeface="Poppins Medium" panose="00000600000000000000" pitchFamily="2" charset="0"/>
              </a:rPr>
              <a:t>Left join</a:t>
            </a:r>
            <a:endParaRPr lang="en-GB" dirty="0">
              <a:solidFill>
                <a:schemeClr val="bg2"/>
              </a:solidFill>
              <a:latin typeface="Poppins Medium" panose="00000600000000000000" pitchFamily="2" charset="0"/>
              <a:cs typeface="Poppins Medium" panose="00000600000000000000" pitchFamily="2" charset="0"/>
            </a:endParaRPr>
          </a:p>
        </p:txBody>
      </p:sp>
      <p:sp>
        <p:nvSpPr>
          <p:cNvPr id="4" name="Slide Number Placeholder 3">
            <a:extLst>
              <a:ext uri="{FF2B5EF4-FFF2-40B4-BE49-F238E27FC236}">
                <a16:creationId xmlns:a16="http://schemas.microsoft.com/office/drawing/2014/main" id="{DA668C88-D0F3-8AA0-99A5-FD26AE24B4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Tree>
    <p:extLst>
      <p:ext uri="{BB962C8B-B14F-4D97-AF65-F5344CB8AC3E}">
        <p14:creationId xmlns:p14="http://schemas.microsoft.com/office/powerpoint/2010/main" val="1915255325"/>
      </p:ext>
    </p:extLst>
  </p:cSld>
  <p:clrMapOvr>
    <a:masterClrMapping/>
  </p:clrMapOvr>
  <mc:AlternateContent xmlns:mc="http://schemas.openxmlformats.org/markup-compatibility/2006" xmlns:p14="http://schemas.microsoft.com/office/powerpoint/2010/main">
    <mc:Choice Requires="p14">
      <p:transition spd="slow" p14:dur="2000" advTm="44452"/>
    </mc:Choice>
    <mc:Fallback xmlns="">
      <p:transition spd="slow" advTm="444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8D234-BFE0-BD20-762F-DDCE17DDDD15}"/>
              </a:ext>
            </a:extLst>
          </p:cNvPr>
          <p:cNvSpPr>
            <a:spLocks noGrp="1"/>
          </p:cNvSpPr>
          <p:nvPr>
            <p:ph type="title"/>
          </p:nvPr>
        </p:nvSpPr>
        <p:spPr/>
        <p:txBody>
          <a:bodyPr>
            <a:normAutofit fontScale="90000"/>
          </a:bodyPr>
          <a:lstStyle/>
          <a:p>
            <a:r>
              <a:rPr lang="en-GB" dirty="0"/>
              <a:t>Order of writing a query</a:t>
            </a:r>
          </a:p>
        </p:txBody>
      </p:sp>
      <p:sp>
        <p:nvSpPr>
          <p:cNvPr id="3" name="Text Placeholder 2">
            <a:extLst>
              <a:ext uri="{FF2B5EF4-FFF2-40B4-BE49-F238E27FC236}">
                <a16:creationId xmlns:a16="http://schemas.microsoft.com/office/drawing/2014/main" id="{B67FBC4D-0AA9-4611-5C03-F6722C7B39CD}"/>
              </a:ext>
            </a:extLst>
          </p:cNvPr>
          <p:cNvSpPr>
            <a:spLocks noGrp="1"/>
          </p:cNvSpPr>
          <p:nvPr>
            <p:ph type="body" idx="1"/>
          </p:nvPr>
        </p:nvSpPr>
        <p:spPr/>
        <p:txBody>
          <a:bodyPr>
            <a:normAutofit/>
          </a:bodyPr>
          <a:lstStyle/>
          <a:p>
            <a:pPr marL="114300" indent="0">
              <a:buNone/>
            </a:pPr>
            <a:r>
              <a:rPr lang="en-GB" dirty="0"/>
              <a:t>Select	</a:t>
            </a:r>
          </a:p>
          <a:p>
            <a:pPr marL="114300" indent="0">
              <a:buNone/>
            </a:pPr>
            <a:r>
              <a:rPr lang="en-GB" dirty="0"/>
              <a:t>Top	</a:t>
            </a:r>
          </a:p>
          <a:p>
            <a:pPr marL="114300" indent="0">
              <a:buNone/>
            </a:pPr>
            <a:r>
              <a:rPr lang="en-GB" dirty="0"/>
              <a:t>Distinct	</a:t>
            </a:r>
          </a:p>
          <a:p>
            <a:pPr marL="114300" indent="0">
              <a:buNone/>
            </a:pPr>
            <a:r>
              <a:rPr lang="en-GB" dirty="0"/>
              <a:t>From	</a:t>
            </a:r>
          </a:p>
          <a:p>
            <a:pPr marL="114300" indent="0">
              <a:buNone/>
            </a:pPr>
            <a:r>
              <a:rPr lang="en-GB" dirty="0">
                <a:solidFill>
                  <a:schemeClr val="bg2"/>
                </a:solidFill>
              </a:rPr>
              <a:t>Where</a:t>
            </a:r>
            <a:r>
              <a:rPr lang="en-GB" dirty="0"/>
              <a:t>	</a:t>
            </a:r>
          </a:p>
          <a:p>
            <a:pPr marL="114300" indent="0">
              <a:buNone/>
            </a:pPr>
            <a:r>
              <a:rPr lang="en-GB" dirty="0"/>
              <a:t>Group by	</a:t>
            </a:r>
          </a:p>
          <a:p>
            <a:pPr marL="114300" indent="0">
              <a:buNone/>
            </a:pPr>
            <a:r>
              <a:rPr lang="en-GB" dirty="0"/>
              <a:t>Having	</a:t>
            </a:r>
          </a:p>
          <a:p>
            <a:pPr marL="114300" indent="0">
              <a:buNone/>
            </a:pPr>
            <a:r>
              <a:rPr lang="en-GB" dirty="0"/>
              <a:t>Order by			</a:t>
            </a:r>
          </a:p>
          <a:p>
            <a:pPr marL="114300" indent="0">
              <a:buNone/>
            </a:pPr>
            <a:r>
              <a:rPr lang="en-GB" dirty="0"/>
              <a:t>Limit</a:t>
            </a:r>
          </a:p>
        </p:txBody>
      </p:sp>
      <p:sp>
        <p:nvSpPr>
          <p:cNvPr id="4" name="Slide Number Placeholder 3">
            <a:extLst>
              <a:ext uri="{FF2B5EF4-FFF2-40B4-BE49-F238E27FC236}">
                <a16:creationId xmlns:a16="http://schemas.microsoft.com/office/drawing/2014/main" id="{3A2FB9E4-3BCE-F8D6-A990-DD90FAED74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spTree>
    <p:extLst>
      <p:ext uri="{BB962C8B-B14F-4D97-AF65-F5344CB8AC3E}">
        <p14:creationId xmlns:p14="http://schemas.microsoft.com/office/powerpoint/2010/main" val="2162452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53AF6-CEB0-B988-1F8E-3A8F30B5FC2F}"/>
              </a:ext>
            </a:extLst>
          </p:cNvPr>
          <p:cNvSpPr>
            <a:spLocks noGrp="1"/>
          </p:cNvSpPr>
          <p:nvPr>
            <p:ph type="title"/>
          </p:nvPr>
        </p:nvSpPr>
        <p:spPr/>
        <p:txBody>
          <a:bodyPr>
            <a:normAutofit fontScale="90000"/>
          </a:bodyPr>
          <a:lstStyle/>
          <a:p>
            <a:r>
              <a:rPr lang="en-GB" dirty="0" err="1"/>
              <a:t>DateFunctions</a:t>
            </a:r>
            <a:r>
              <a:rPr lang="en-GB" dirty="0"/>
              <a:t>	</a:t>
            </a:r>
          </a:p>
        </p:txBody>
      </p:sp>
      <p:sp>
        <p:nvSpPr>
          <p:cNvPr id="3" name="Text Placeholder 2">
            <a:extLst>
              <a:ext uri="{FF2B5EF4-FFF2-40B4-BE49-F238E27FC236}">
                <a16:creationId xmlns:a16="http://schemas.microsoft.com/office/drawing/2014/main" id="{A6AD1B8D-3325-7BCD-621C-866A928C3B52}"/>
              </a:ext>
            </a:extLst>
          </p:cNvPr>
          <p:cNvSpPr>
            <a:spLocks noGrp="1"/>
          </p:cNvSpPr>
          <p:nvPr>
            <p:ph type="body" idx="1"/>
          </p:nvPr>
        </p:nvSpPr>
        <p:spPr/>
        <p:txBody>
          <a:bodyPr>
            <a:normAutofit/>
          </a:bodyPr>
          <a:lstStyle/>
          <a:p>
            <a:r>
              <a:rPr lang="en-GB" dirty="0">
                <a:latin typeface="Segoe UI" panose="020B0502040204020203" pitchFamily="34" charset="0"/>
              </a:rPr>
              <a:t>CAST</a:t>
            </a:r>
          </a:p>
          <a:p>
            <a:r>
              <a:rPr lang="en-GB" dirty="0">
                <a:latin typeface="Segoe UI" panose="020B0502040204020203" pitchFamily="34" charset="0"/>
              </a:rPr>
              <a:t>DATETRUNC</a:t>
            </a:r>
          </a:p>
          <a:p>
            <a:r>
              <a:rPr lang="en-GB" dirty="0">
                <a:latin typeface="Segoe UI" panose="020B0502040204020203" pitchFamily="34" charset="0"/>
              </a:rPr>
              <a:t>DATEADD</a:t>
            </a:r>
          </a:p>
          <a:p>
            <a:r>
              <a:rPr lang="en-GB" dirty="0">
                <a:latin typeface="Segoe UI" panose="020B0502040204020203" pitchFamily="34" charset="0"/>
              </a:rPr>
              <a:t>DATEDIFF</a:t>
            </a:r>
          </a:p>
          <a:p>
            <a:endParaRPr lang="en-GB" dirty="0">
              <a:latin typeface="Segoe UI" panose="020B0502040204020203" pitchFamily="34" charset="0"/>
            </a:endParaRPr>
          </a:p>
          <a:p>
            <a:r>
              <a:rPr lang="en-GB" dirty="0">
                <a:latin typeface="Segoe UI" panose="020B0502040204020203" pitchFamily="34" charset="0"/>
              </a:rPr>
              <a:t>date</a:t>
            </a:r>
          </a:p>
          <a:p>
            <a:r>
              <a:rPr lang="en-GB" dirty="0">
                <a:latin typeface="Segoe UI" panose="020B0502040204020203" pitchFamily="34" charset="0"/>
              </a:rPr>
              <a:t>day, month, quarter, year</a:t>
            </a:r>
          </a:p>
          <a:p>
            <a:r>
              <a:rPr lang="en-GB" dirty="0">
                <a:latin typeface="Segoe UI" panose="020B0502040204020203" pitchFamily="34" charset="0"/>
              </a:rPr>
              <a:t>today, weekday</a:t>
            </a:r>
            <a:endParaRPr lang="en-GB" dirty="0"/>
          </a:p>
        </p:txBody>
      </p:sp>
      <p:sp>
        <p:nvSpPr>
          <p:cNvPr id="5" name="Slide Number Placeholder 4">
            <a:extLst>
              <a:ext uri="{FF2B5EF4-FFF2-40B4-BE49-F238E27FC236}">
                <a16:creationId xmlns:a16="http://schemas.microsoft.com/office/drawing/2014/main" id="{14D6C347-1496-AC69-B351-C862E23C98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spTree>
    <p:extLst>
      <p:ext uri="{BB962C8B-B14F-4D97-AF65-F5344CB8AC3E}">
        <p14:creationId xmlns:p14="http://schemas.microsoft.com/office/powerpoint/2010/main" val="9298191"/>
      </p:ext>
    </p:extLst>
  </p:cSld>
  <p:clrMapOvr>
    <a:masterClrMapping/>
  </p:clrMapOvr>
  <mc:AlternateContent xmlns:mc="http://schemas.openxmlformats.org/markup-compatibility/2006" xmlns:p14="http://schemas.microsoft.com/office/powerpoint/2010/main">
    <mc:Choice Requires="p14">
      <p:transition spd="slow" p14:dur="2000" advTm="42850"/>
    </mc:Choice>
    <mc:Fallback xmlns="">
      <p:transition spd="slow" advTm="4285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FF5D5-66BC-9DE6-37CB-1A524975804E}"/>
              </a:ext>
            </a:extLst>
          </p:cNvPr>
          <p:cNvSpPr>
            <a:spLocks noGrp="1"/>
          </p:cNvSpPr>
          <p:nvPr>
            <p:ph type="title"/>
          </p:nvPr>
        </p:nvSpPr>
        <p:spPr/>
        <p:txBody>
          <a:bodyPr/>
          <a:lstStyle/>
          <a:p>
            <a:r>
              <a:rPr lang="en-GB" dirty="0">
                <a:solidFill>
                  <a:schemeClr val="tx1"/>
                </a:solidFill>
              </a:rPr>
              <a:t>Showcase</a:t>
            </a:r>
          </a:p>
        </p:txBody>
      </p:sp>
      <p:sp>
        <p:nvSpPr>
          <p:cNvPr id="3" name="Slide Number Placeholder 2">
            <a:extLst>
              <a:ext uri="{FF2B5EF4-FFF2-40B4-BE49-F238E27FC236}">
                <a16:creationId xmlns:a16="http://schemas.microsoft.com/office/drawing/2014/main" id="{C85E83F2-51B4-6CD2-5CD9-EF2698C9B5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14</a:t>
            </a:fld>
            <a:endParaRPr lang="en-GB"/>
          </a:p>
        </p:txBody>
      </p:sp>
    </p:spTree>
    <p:extLst>
      <p:ext uri="{BB962C8B-B14F-4D97-AF65-F5344CB8AC3E}">
        <p14:creationId xmlns:p14="http://schemas.microsoft.com/office/powerpoint/2010/main" val="2845948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7B75F-777A-23F1-6918-CF16D6E8B999}"/>
              </a:ext>
            </a:extLst>
          </p:cNvPr>
          <p:cNvSpPr>
            <a:spLocks noGrp="1"/>
          </p:cNvSpPr>
          <p:nvPr>
            <p:ph type="title"/>
          </p:nvPr>
        </p:nvSpPr>
        <p:spPr/>
        <p:txBody>
          <a:bodyPr>
            <a:normAutofit fontScale="90000"/>
          </a:bodyPr>
          <a:lstStyle/>
          <a:p>
            <a:r>
              <a:rPr lang="en-GB" dirty="0"/>
              <a:t>Showcase</a:t>
            </a:r>
          </a:p>
        </p:txBody>
      </p:sp>
      <p:sp>
        <p:nvSpPr>
          <p:cNvPr id="3" name="Text Placeholder 2">
            <a:extLst>
              <a:ext uri="{FF2B5EF4-FFF2-40B4-BE49-F238E27FC236}">
                <a16:creationId xmlns:a16="http://schemas.microsoft.com/office/drawing/2014/main" id="{818F47A6-856C-6689-B896-D1BED64240A7}"/>
              </a:ext>
            </a:extLst>
          </p:cNvPr>
          <p:cNvSpPr>
            <a:spLocks noGrp="1"/>
          </p:cNvSpPr>
          <p:nvPr>
            <p:ph type="body" idx="1"/>
          </p:nvPr>
        </p:nvSpPr>
        <p:spPr/>
        <p:txBody>
          <a:bodyPr>
            <a:normAutofit/>
          </a:bodyPr>
          <a:lstStyle/>
          <a:p>
            <a:r>
              <a:rPr lang="en-GB" dirty="0"/>
              <a:t>Create database</a:t>
            </a:r>
          </a:p>
          <a:p>
            <a:r>
              <a:rPr lang="en-GB" dirty="0"/>
              <a:t>Create table</a:t>
            </a:r>
          </a:p>
          <a:p>
            <a:r>
              <a:rPr lang="en-GB" dirty="0"/>
              <a:t>Insert into table</a:t>
            </a:r>
          </a:p>
          <a:p>
            <a:r>
              <a:rPr lang="en-GB" dirty="0"/>
              <a:t>Create an ERD</a:t>
            </a:r>
          </a:p>
          <a:p>
            <a:r>
              <a:rPr lang="en-GB" dirty="0"/>
              <a:t>Where clause – string, conditionals, null</a:t>
            </a:r>
          </a:p>
          <a:p>
            <a:r>
              <a:rPr lang="en-GB" dirty="0"/>
              <a:t>Order by</a:t>
            </a:r>
          </a:p>
          <a:p>
            <a:r>
              <a:rPr lang="en-GB" dirty="0"/>
              <a:t>Load .csv</a:t>
            </a:r>
          </a:p>
          <a:p>
            <a:r>
              <a:rPr lang="en-GB" dirty="0"/>
              <a:t>Group by</a:t>
            </a:r>
          </a:p>
          <a:p>
            <a:r>
              <a:rPr lang="en-GB" dirty="0"/>
              <a:t>Not in </a:t>
            </a:r>
          </a:p>
          <a:p>
            <a:pPr marL="114300" indent="0">
              <a:buNone/>
            </a:pPr>
            <a:endParaRPr lang="en-GB" dirty="0"/>
          </a:p>
          <a:p>
            <a:pPr marL="114300" indent="0">
              <a:buNone/>
            </a:pPr>
            <a:endParaRPr lang="en-GB" dirty="0"/>
          </a:p>
        </p:txBody>
      </p:sp>
      <p:sp>
        <p:nvSpPr>
          <p:cNvPr id="4" name="Slide Number Placeholder 3">
            <a:extLst>
              <a:ext uri="{FF2B5EF4-FFF2-40B4-BE49-F238E27FC236}">
                <a16:creationId xmlns:a16="http://schemas.microsoft.com/office/drawing/2014/main" id="{66D2758A-64A0-1841-1F16-A32DF83E4F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15</a:t>
            </a:fld>
            <a:endParaRPr lang="en-GB"/>
          </a:p>
        </p:txBody>
      </p:sp>
    </p:spTree>
    <p:extLst>
      <p:ext uri="{BB962C8B-B14F-4D97-AF65-F5344CB8AC3E}">
        <p14:creationId xmlns:p14="http://schemas.microsoft.com/office/powerpoint/2010/main" val="4154633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5D223-A0D4-D3C3-FBD0-6A91F646D6F1}"/>
              </a:ext>
            </a:extLst>
          </p:cNvPr>
          <p:cNvSpPr>
            <a:spLocks noGrp="1"/>
          </p:cNvSpPr>
          <p:nvPr>
            <p:ph type="title"/>
          </p:nvPr>
        </p:nvSpPr>
        <p:spPr/>
        <p:txBody>
          <a:bodyPr>
            <a:normAutofit fontScale="90000"/>
          </a:bodyPr>
          <a:lstStyle/>
          <a:p>
            <a:r>
              <a:rPr lang="en-GB" dirty="0"/>
              <a:t>PART 2</a:t>
            </a:r>
          </a:p>
        </p:txBody>
      </p:sp>
      <p:pic>
        <p:nvPicPr>
          <p:cNvPr id="4" name="Picture 3">
            <a:extLst>
              <a:ext uri="{FF2B5EF4-FFF2-40B4-BE49-F238E27FC236}">
                <a16:creationId xmlns:a16="http://schemas.microsoft.com/office/drawing/2014/main" id="{DF4765E9-C286-0327-8C53-5E2A9B6FCE1B}"/>
              </a:ext>
            </a:extLst>
          </p:cNvPr>
          <p:cNvPicPr>
            <a:picLocks noChangeAspect="1"/>
          </p:cNvPicPr>
          <p:nvPr/>
        </p:nvPicPr>
        <p:blipFill>
          <a:blip r:embed="rId3"/>
          <a:stretch>
            <a:fillRect/>
          </a:stretch>
        </p:blipFill>
        <p:spPr>
          <a:xfrm>
            <a:off x="1628453" y="1523626"/>
            <a:ext cx="5715000" cy="3000375"/>
          </a:xfrm>
          <a:prstGeom prst="rect">
            <a:avLst/>
          </a:prstGeom>
        </p:spPr>
      </p:pic>
      <p:sp>
        <p:nvSpPr>
          <p:cNvPr id="5" name="TextBox 4">
            <a:extLst>
              <a:ext uri="{FF2B5EF4-FFF2-40B4-BE49-F238E27FC236}">
                <a16:creationId xmlns:a16="http://schemas.microsoft.com/office/drawing/2014/main" id="{6DFD78C6-8F4E-5032-2A19-C5A0518E9C2A}"/>
              </a:ext>
            </a:extLst>
          </p:cNvPr>
          <p:cNvSpPr txBox="1"/>
          <p:nvPr/>
        </p:nvSpPr>
        <p:spPr>
          <a:xfrm>
            <a:off x="2137025" y="2799709"/>
            <a:ext cx="1217488" cy="1015663"/>
          </a:xfrm>
          <a:prstGeom prst="rect">
            <a:avLst/>
          </a:prstGeom>
          <a:noFill/>
        </p:spPr>
        <p:txBody>
          <a:bodyPr wrap="square" rtlCol="0">
            <a:spAutoFit/>
          </a:bodyPr>
          <a:lstStyle/>
          <a:p>
            <a:r>
              <a:rPr lang="en-GB" sz="6000" b="1" dirty="0">
                <a:solidFill>
                  <a:srgbClr val="0070C0"/>
                </a:solidFill>
              </a:rPr>
              <a:t>No</a:t>
            </a:r>
          </a:p>
        </p:txBody>
      </p:sp>
      <p:sp>
        <p:nvSpPr>
          <p:cNvPr id="6" name="Slide Number Placeholder 5">
            <a:extLst>
              <a:ext uri="{FF2B5EF4-FFF2-40B4-BE49-F238E27FC236}">
                <a16:creationId xmlns:a16="http://schemas.microsoft.com/office/drawing/2014/main" id="{D93F0B5F-4357-4632-BB73-CB3EF592B0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16</a:t>
            </a:fld>
            <a:endParaRPr lang="en-GB"/>
          </a:p>
        </p:txBody>
      </p:sp>
    </p:spTree>
    <p:extLst>
      <p:ext uri="{BB962C8B-B14F-4D97-AF65-F5344CB8AC3E}">
        <p14:creationId xmlns:p14="http://schemas.microsoft.com/office/powerpoint/2010/main" val="2841996565"/>
      </p:ext>
    </p:extLst>
  </p:cSld>
  <p:clrMapOvr>
    <a:masterClrMapping/>
  </p:clrMapOvr>
  <mc:AlternateContent xmlns:mc="http://schemas.openxmlformats.org/markup-compatibility/2006" xmlns:p14="http://schemas.microsoft.com/office/powerpoint/2010/main">
    <mc:Choice Requires="p14">
      <p:transition spd="slow" p14:dur="2000" advTm="53856"/>
    </mc:Choice>
    <mc:Fallback xmlns="">
      <p:transition spd="slow" advTm="5385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F2B28-6BBA-4018-FE46-1C563800A8E4}"/>
              </a:ext>
            </a:extLst>
          </p:cNvPr>
          <p:cNvSpPr>
            <a:spLocks noGrp="1"/>
          </p:cNvSpPr>
          <p:nvPr>
            <p:ph type="title"/>
          </p:nvPr>
        </p:nvSpPr>
        <p:spPr/>
        <p:txBody>
          <a:bodyPr>
            <a:normAutofit fontScale="90000"/>
          </a:bodyPr>
          <a:lstStyle/>
          <a:p>
            <a:r>
              <a:rPr lang="en-GB" dirty="0"/>
              <a:t>Non Relational Databases</a:t>
            </a:r>
          </a:p>
        </p:txBody>
      </p:sp>
      <p:sp>
        <p:nvSpPr>
          <p:cNvPr id="3" name="Text Placeholder 2">
            <a:extLst>
              <a:ext uri="{FF2B5EF4-FFF2-40B4-BE49-F238E27FC236}">
                <a16:creationId xmlns:a16="http://schemas.microsoft.com/office/drawing/2014/main" id="{94ACE5BB-A2DA-9EB1-237C-3B9E4D7AFB10}"/>
              </a:ext>
            </a:extLst>
          </p:cNvPr>
          <p:cNvSpPr>
            <a:spLocks noGrp="1"/>
          </p:cNvSpPr>
          <p:nvPr>
            <p:ph type="body" idx="1"/>
          </p:nvPr>
        </p:nvSpPr>
        <p:spPr>
          <a:xfrm>
            <a:off x="311700" y="1917459"/>
            <a:ext cx="8520600" cy="1935342"/>
          </a:xfrm>
        </p:spPr>
        <p:txBody>
          <a:bodyPr/>
          <a:lstStyle/>
          <a:p>
            <a:r>
              <a:rPr lang="en-GB" dirty="0"/>
              <a:t>Key-Value databases</a:t>
            </a:r>
          </a:p>
          <a:p>
            <a:r>
              <a:rPr lang="en-GB" dirty="0"/>
              <a:t>Wide Column Store</a:t>
            </a:r>
          </a:p>
          <a:p>
            <a:r>
              <a:rPr lang="en-GB" dirty="0"/>
              <a:t>Document</a:t>
            </a:r>
          </a:p>
          <a:p>
            <a:r>
              <a:rPr lang="en-GB" dirty="0"/>
              <a:t>OLTP and OLAP (Rows and Column stores)</a:t>
            </a:r>
          </a:p>
          <a:p>
            <a:r>
              <a:rPr lang="en-GB" dirty="0"/>
              <a:t>Graph</a:t>
            </a:r>
          </a:p>
        </p:txBody>
      </p:sp>
      <p:sp>
        <p:nvSpPr>
          <p:cNvPr id="5" name="Slide Number Placeholder 4">
            <a:extLst>
              <a:ext uri="{FF2B5EF4-FFF2-40B4-BE49-F238E27FC236}">
                <a16:creationId xmlns:a16="http://schemas.microsoft.com/office/drawing/2014/main" id="{09678654-FD63-D89F-3C24-B899955A8C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17</a:t>
            </a:fld>
            <a:endParaRPr lang="en-GB"/>
          </a:p>
        </p:txBody>
      </p:sp>
    </p:spTree>
    <p:custDataLst>
      <p:tags r:id="rId1"/>
    </p:custDataLst>
    <p:extLst>
      <p:ext uri="{BB962C8B-B14F-4D97-AF65-F5344CB8AC3E}">
        <p14:creationId xmlns:p14="http://schemas.microsoft.com/office/powerpoint/2010/main" val="686392338"/>
      </p:ext>
    </p:extLst>
  </p:cSld>
  <p:clrMapOvr>
    <a:masterClrMapping/>
  </p:clrMapOvr>
  <mc:AlternateContent xmlns:mc="http://schemas.openxmlformats.org/markup-compatibility/2006" xmlns:p14="http://schemas.microsoft.com/office/powerpoint/2010/main">
    <mc:Choice Requires="p14">
      <p:transition spd="slow" p14:dur="2000" advTm="64839"/>
    </mc:Choice>
    <mc:Fallback xmlns="">
      <p:transition spd="slow" advTm="6483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04768F1-92C5-F77C-F2B3-6038903DA97D}"/>
              </a:ext>
            </a:extLst>
          </p:cNvPr>
          <p:cNvSpPr>
            <a:spLocks noGrp="1"/>
          </p:cNvSpPr>
          <p:nvPr>
            <p:ph type="subTitle" idx="1"/>
          </p:nvPr>
        </p:nvSpPr>
        <p:spPr>
          <a:xfrm>
            <a:off x="145446" y="3618305"/>
            <a:ext cx="8520600" cy="1174865"/>
          </a:xfrm>
        </p:spPr>
        <p:txBody>
          <a:bodyPr>
            <a:normAutofit fontScale="92500" lnSpcReduction="10000"/>
          </a:bodyPr>
          <a:lstStyle/>
          <a:p>
            <a:r>
              <a:rPr lang="en-GB" sz="1800" b="1" dirty="0">
                <a:solidFill>
                  <a:srgbClr val="C00000"/>
                </a:solidFill>
              </a:rPr>
              <a:t>No</a:t>
            </a:r>
            <a:r>
              <a:rPr lang="en-GB" sz="1800" dirty="0"/>
              <a:t> Schema</a:t>
            </a:r>
          </a:p>
          <a:p>
            <a:r>
              <a:rPr lang="en-GB" sz="1800" b="1" dirty="0">
                <a:solidFill>
                  <a:srgbClr val="C00000"/>
                </a:solidFill>
              </a:rPr>
              <a:t>No</a:t>
            </a:r>
            <a:r>
              <a:rPr lang="en-GB" sz="1800" dirty="0"/>
              <a:t> Structure</a:t>
            </a:r>
          </a:p>
          <a:p>
            <a:r>
              <a:rPr lang="en-GB" sz="1800" dirty="0"/>
              <a:t>Scalable </a:t>
            </a:r>
          </a:p>
          <a:p>
            <a:r>
              <a:rPr lang="en-GB" sz="1800" dirty="0"/>
              <a:t>Really Fast</a:t>
            </a:r>
          </a:p>
        </p:txBody>
      </p:sp>
      <p:graphicFrame>
        <p:nvGraphicFramePr>
          <p:cNvPr id="7" name="Table 7">
            <a:extLst>
              <a:ext uri="{FF2B5EF4-FFF2-40B4-BE49-F238E27FC236}">
                <a16:creationId xmlns:a16="http://schemas.microsoft.com/office/drawing/2014/main" id="{ADC0F791-7E07-0451-E65F-785FB3DE93C8}"/>
              </a:ext>
            </a:extLst>
          </p:cNvPr>
          <p:cNvGraphicFramePr>
            <a:graphicFrameLocks noGrp="1"/>
          </p:cNvGraphicFramePr>
          <p:nvPr>
            <p:extLst>
              <p:ext uri="{D42A27DB-BD31-4B8C-83A1-F6EECF244321}">
                <p14:modId xmlns:p14="http://schemas.microsoft.com/office/powerpoint/2010/main" val="1799206180"/>
              </p:ext>
            </p:extLst>
          </p:nvPr>
        </p:nvGraphicFramePr>
        <p:xfrm>
          <a:off x="1367736" y="2050377"/>
          <a:ext cx="2693323" cy="1392867"/>
        </p:xfrm>
        <a:graphic>
          <a:graphicData uri="http://schemas.openxmlformats.org/drawingml/2006/table">
            <a:tbl>
              <a:tblPr firstRow="1" bandRow="1">
                <a:tableStyleId>{5C22544A-7EE6-4342-B048-85BDC9FD1C3A}</a:tableStyleId>
              </a:tblPr>
              <a:tblGrid>
                <a:gridCol w="2693323">
                  <a:extLst>
                    <a:ext uri="{9D8B030D-6E8A-4147-A177-3AD203B41FA5}">
                      <a16:colId xmlns:a16="http://schemas.microsoft.com/office/drawing/2014/main" val="306264245"/>
                    </a:ext>
                  </a:extLst>
                </a:gridCol>
              </a:tblGrid>
              <a:tr h="354677">
                <a:tc>
                  <a:txBody>
                    <a:bodyPr/>
                    <a:lstStyle/>
                    <a:p>
                      <a:pPr algn="ctr"/>
                      <a:r>
                        <a:rPr lang="en-GB" sz="1400" b="0" dirty="0">
                          <a:solidFill>
                            <a:schemeClr val="tx1"/>
                          </a:solidFill>
                        </a:rPr>
                        <a:t>2022-06-22 10:00</a:t>
                      </a:r>
                    </a:p>
                  </a:txBody>
                  <a:tcPr>
                    <a:solidFill>
                      <a:srgbClr val="FF7C80"/>
                    </a:solidFill>
                  </a:tcPr>
                </a:tc>
                <a:extLst>
                  <a:ext uri="{0D108BD9-81ED-4DB2-BD59-A6C34878D82A}">
                    <a16:rowId xmlns:a16="http://schemas.microsoft.com/office/drawing/2014/main" val="489141295"/>
                  </a:ext>
                </a:extLst>
              </a:tr>
              <a:tr h="402186">
                <a:tc>
                  <a:txBody>
                    <a:bodyPr/>
                    <a:lstStyle/>
                    <a:p>
                      <a:pPr algn="ctr"/>
                      <a:r>
                        <a:rPr lang="en-GB" sz="1400" b="0" dirty="0">
                          <a:solidFill>
                            <a:schemeClr val="tx1"/>
                          </a:solidFill>
                        </a:rPr>
                        <a:t>2022-06-22 12:00</a:t>
                      </a:r>
                    </a:p>
                  </a:txBody>
                  <a:tcPr>
                    <a:solidFill>
                      <a:srgbClr val="FF7C80"/>
                    </a:solidFill>
                  </a:tcPr>
                </a:tc>
                <a:extLst>
                  <a:ext uri="{0D108BD9-81ED-4DB2-BD59-A6C34878D82A}">
                    <a16:rowId xmlns:a16="http://schemas.microsoft.com/office/drawing/2014/main" val="3777143329"/>
                  </a:ext>
                </a:extLst>
              </a:tr>
              <a:tr h="324727">
                <a:tc>
                  <a:txBody>
                    <a:bodyPr/>
                    <a:lstStyle/>
                    <a:p>
                      <a:pPr algn="ctr"/>
                      <a:r>
                        <a:rPr lang="en-GB" sz="1400" b="0" dirty="0">
                          <a:solidFill>
                            <a:schemeClr val="tx1"/>
                          </a:solidFill>
                        </a:rPr>
                        <a:t>2022-06-22 16:00</a:t>
                      </a:r>
                    </a:p>
                  </a:txBody>
                  <a:tcPr>
                    <a:solidFill>
                      <a:srgbClr val="FF7C80"/>
                    </a:solidFill>
                  </a:tcPr>
                </a:tc>
                <a:extLst>
                  <a:ext uri="{0D108BD9-81ED-4DB2-BD59-A6C34878D82A}">
                    <a16:rowId xmlns:a16="http://schemas.microsoft.com/office/drawing/2014/main" val="2808208957"/>
                  </a:ext>
                </a:extLst>
              </a:tr>
              <a:tr h="311277">
                <a:tc>
                  <a:txBody>
                    <a:bodyPr/>
                    <a:lstStyle/>
                    <a:p>
                      <a:pPr algn="ctr"/>
                      <a:r>
                        <a:rPr lang="en-GB" sz="1400" b="0" dirty="0">
                          <a:solidFill>
                            <a:schemeClr val="tx1"/>
                          </a:solidFill>
                        </a:rPr>
                        <a:t>2022-06-22 18:00</a:t>
                      </a:r>
                    </a:p>
                  </a:txBody>
                  <a:tcPr>
                    <a:solidFill>
                      <a:srgbClr val="FF7C80"/>
                    </a:solidFill>
                  </a:tcPr>
                </a:tc>
                <a:extLst>
                  <a:ext uri="{0D108BD9-81ED-4DB2-BD59-A6C34878D82A}">
                    <a16:rowId xmlns:a16="http://schemas.microsoft.com/office/drawing/2014/main" val="398879835"/>
                  </a:ext>
                </a:extLst>
              </a:tr>
            </a:tbl>
          </a:graphicData>
        </a:graphic>
      </p:graphicFrame>
      <p:graphicFrame>
        <p:nvGraphicFramePr>
          <p:cNvPr id="8" name="Table 8">
            <a:extLst>
              <a:ext uri="{FF2B5EF4-FFF2-40B4-BE49-F238E27FC236}">
                <a16:creationId xmlns:a16="http://schemas.microsoft.com/office/drawing/2014/main" id="{50376929-B61E-724D-7C92-8E32A6B9F437}"/>
              </a:ext>
            </a:extLst>
          </p:cNvPr>
          <p:cNvGraphicFramePr>
            <a:graphicFrameLocks noGrp="1"/>
          </p:cNvGraphicFramePr>
          <p:nvPr>
            <p:extLst>
              <p:ext uri="{D42A27DB-BD31-4B8C-83A1-F6EECF244321}">
                <p14:modId xmlns:p14="http://schemas.microsoft.com/office/powerpoint/2010/main" val="594252984"/>
              </p:ext>
            </p:extLst>
          </p:nvPr>
        </p:nvGraphicFramePr>
        <p:xfrm>
          <a:off x="4501205" y="2050377"/>
          <a:ext cx="2515985" cy="1392867"/>
        </p:xfrm>
        <a:graphic>
          <a:graphicData uri="http://schemas.openxmlformats.org/drawingml/2006/table">
            <a:tbl>
              <a:tblPr firstRow="1" bandRow="1">
                <a:tableStyleId>{5C22544A-7EE6-4342-B048-85BDC9FD1C3A}</a:tableStyleId>
              </a:tblPr>
              <a:tblGrid>
                <a:gridCol w="2515985">
                  <a:extLst>
                    <a:ext uri="{9D8B030D-6E8A-4147-A177-3AD203B41FA5}">
                      <a16:colId xmlns:a16="http://schemas.microsoft.com/office/drawing/2014/main" val="3978085718"/>
                    </a:ext>
                  </a:extLst>
                </a:gridCol>
              </a:tblGrid>
              <a:tr h="310521">
                <a:tc>
                  <a:txBody>
                    <a:bodyPr/>
                    <a:lstStyle/>
                    <a:p>
                      <a:pPr algn="ctr"/>
                      <a:r>
                        <a:rPr lang="en-GB" sz="1400" b="0" dirty="0">
                          <a:solidFill>
                            <a:schemeClr val="tx1"/>
                          </a:solidFill>
                        </a:rPr>
                        <a:t>3 000</a:t>
                      </a:r>
                    </a:p>
                  </a:txBody>
                  <a:tcPr>
                    <a:solidFill>
                      <a:srgbClr val="00B050"/>
                    </a:solidFill>
                  </a:tcPr>
                </a:tc>
                <a:extLst>
                  <a:ext uri="{0D108BD9-81ED-4DB2-BD59-A6C34878D82A}">
                    <a16:rowId xmlns:a16="http://schemas.microsoft.com/office/drawing/2014/main" val="2150111630"/>
                  </a:ext>
                </a:extLst>
              </a:tr>
              <a:tr h="328968">
                <a:tc>
                  <a:txBody>
                    <a:bodyPr/>
                    <a:lstStyle/>
                    <a:p>
                      <a:pPr algn="ctr"/>
                      <a:r>
                        <a:rPr lang="en-GB" sz="1400" b="0" dirty="0">
                          <a:solidFill>
                            <a:schemeClr val="tx1"/>
                          </a:solidFill>
                        </a:rPr>
                        <a:t>5 000</a:t>
                      </a:r>
                    </a:p>
                  </a:txBody>
                  <a:tcPr>
                    <a:solidFill>
                      <a:srgbClr val="00B050"/>
                    </a:solidFill>
                  </a:tcPr>
                </a:tc>
                <a:extLst>
                  <a:ext uri="{0D108BD9-81ED-4DB2-BD59-A6C34878D82A}">
                    <a16:rowId xmlns:a16="http://schemas.microsoft.com/office/drawing/2014/main" val="730169533"/>
                  </a:ext>
                </a:extLst>
              </a:tr>
              <a:tr h="376689">
                <a:tc>
                  <a:txBody>
                    <a:bodyPr/>
                    <a:lstStyle/>
                    <a:p>
                      <a:pPr algn="ctr"/>
                      <a:r>
                        <a:rPr lang="en-GB" sz="1400" b="0" dirty="0">
                          <a:solidFill>
                            <a:schemeClr val="tx1"/>
                          </a:solidFill>
                        </a:rPr>
                        <a:t>7 500</a:t>
                      </a:r>
                    </a:p>
                  </a:txBody>
                  <a:tcPr>
                    <a:solidFill>
                      <a:srgbClr val="00B050"/>
                    </a:solidFill>
                  </a:tcPr>
                </a:tc>
                <a:extLst>
                  <a:ext uri="{0D108BD9-81ED-4DB2-BD59-A6C34878D82A}">
                    <a16:rowId xmlns:a16="http://schemas.microsoft.com/office/drawing/2014/main" val="828145882"/>
                  </a:ext>
                </a:extLst>
              </a:tr>
              <a:tr h="376689">
                <a:tc>
                  <a:txBody>
                    <a:bodyPr/>
                    <a:lstStyle/>
                    <a:p>
                      <a:pPr algn="ctr"/>
                      <a:r>
                        <a:rPr lang="en-GB" sz="1400" b="0" dirty="0">
                          <a:solidFill>
                            <a:schemeClr val="tx1"/>
                          </a:solidFill>
                        </a:rPr>
                        <a:t>16 000</a:t>
                      </a:r>
                    </a:p>
                  </a:txBody>
                  <a:tcPr>
                    <a:solidFill>
                      <a:srgbClr val="00B050"/>
                    </a:solidFill>
                  </a:tcPr>
                </a:tc>
                <a:extLst>
                  <a:ext uri="{0D108BD9-81ED-4DB2-BD59-A6C34878D82A}">
                    <a16:rowId xmlns:a16="http://schemas.microsoft.com/office/drawing/2014/main" val="1326894748"/>
                  </a:ext>
                </a:extLst>
              </a:tr>
            </a:tbl>
          </a:graphicData>
        </a:graphic>
      </p:graphicFrame>
      <p:sp>
        <p:nvSpPr>
          <p:cNvPr id="9" name="TextBox 8">
            <a:extLst>
              <a:ext uri="{FF2B5EF4-FFF2-40B4-BE49-F238E27FC236}">
                <a16:creationId xmlns:a16="http://schemas.microsoft.com/office/drawing/2014/main" id="{5CAD6CC4-3118-B8F1-4540-107B1A7BAB9C}"/>
              </a:ext>
            </a:extLst>
          </p:cNvPr>
          <p:cNvSpPr txBox="1"/>
          <p:nvPr/>
        </p:nvSpPr>
        <p:spPr>
          <a:xfrm>
            <a:off x="2377399" y="1224151"/>
            <a:ext cx="673995" cy="309093"/>
          </a:xfrm>
          <a:prstGeom prst="rect">
            <a:avLst/>
          </a:prstGeom>
          <a:noFill/>
        </p:spPr>
        <p:txBody>
          <a:bodyPr wrap="square" rtlCol="0">
            <a:spAutoFit/>
          </a:bodyPr>
          <a:lstStyle/>
          <a:p>
            <a:pPr algn="ctr"/>
            <a:r>
              <a:rPr lang="en-GB" b="1" dirty="0"/>
              <a:t>Key</a:t>
            </a:r>
          </a:p>
        </p:txBody>
      </p:sp>
      <p:sp>
        <p:nvSpPr>
          <p:cNvPr id="11" name="TextBox 10">
            <a:extLst>
              <a:ext uri="{FF2B5EF4-FFF2-40B4-BE49-F238E27FC236}">
                <a16:creationId xmlns:a16="http://schemas.microsoft.com/office/drawing/2014/main" id="{3E09B5D0-A517-A921-280D-442CFBE7217F}"/>
              </a:ext>
            </a:extLst>
          </p:cNvPr>
          <p:cNvSpPr txBox="1"/>
          <p:nvPr/>
        </p:nvSpPr>
        <p:spPr>
          <a:xfrm>
            <a:off x="5459569" y="1225467"/>
            <a:ext cx="673995" cy="307777"/>
          </a:xfrm>
          <a:prstGeom prst="rect">
            <a:avLst/>
          </a:prstGeom>
          <a:noFill/>
        </p:spPr>
        <p:txBody>
          <a:bodyPr wrap="square">
            <a:spAutoFit/>
          </a:bodyPr>
          <a:lstStyle/>
          <a:p>
            <a:r>
              <a:rPr lang="en-GB" b="1" dirty="0"/>
              <a:t>Value</a:t>
            </a:r>
          </a:p>
        </p:txBody>
      </p:sp>
      <p:cxnSp>
        <p:nvCxnSpPr>
          <p:cNvPr id="13" name="Straight Arrow Connector 12">
            <a:extLst>
              <a:ext uri="{FF2B5EF4-FFF2-40B4-BE49-F238E27FC236}">
                <a16:creationId xmlns:a16="http://schemas.microsoft.com/office/drawing/2014/main" id="{54096884-B5AE-FCD9-4584-C87A57B1A363}"/>
              </a:ext>
            </a:extLst>
          </p:cNvPr>
          <p:cNvCxnSpPr>
            <a:stCxn id="9" idx="2"/>
            <a:endCxn id="7" idx="0"/>
          </p:cNvCxnSpPr>
          <p:nvPr/>
        </p:nvCxnSpPr>
        <p:spPr>
          <a:xfrm>
            <a:off x="2714397" y="1533244"/>
            <a:ext cx="0" cy="5171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84D0A20-BF2C-EADD-B0B3-70944EC280EE}"/>
              </a:ext>
            </a:extLst>
          </p:cNvPr>
          <p:cNvCxnSpPr/>
          <p:nvPr/>
        </p:nvCxnSpPr>
        <p:spPr>
          <a:xfrm>
            <a:off x="5759197" y="1506986"/>
            <a:ext cx="0" cy="5171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7F291C3-8DFF-E9A5-0CA9-8968A5D2E77E}"/>
              </a:ext>
            </a:extLst>
          </p:cNvPr>
          <p:cNvSpPr txBox="1"/>
          <p:nvPr/>
        </p:nvSpPr>
        <p:spPr>
          <a:xfrm>
            <a:off x="7653814" y="1311713"/>
            <a:ext cx="1150183" cy="73866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GB" dirty="0"/>
              <a:t>Number of steps done in a day</a:t>
            </a:r>
          </a:p>
        </p:txBody>
      </p:sp>
      <p:cxnSp>
        <p:nvCxnSpPr>
          <p:cNvPr id="29" name="Straight Arrow Connector 28">
            <a:extLst>
              <a:ext uri="{FF2B5EF4-FFF2-40B4-BE49-F238E27FC236}">
                <a16:creationId xmlns:a16="http://schemas.microsoft.com/office/drawing/2014/main" id="{767AC64C-1861-5CDB-2C0C-EBD1FA972C5A}"/>
              </a:ext>
            </a:extLst>
          </p:cNvPr>
          <p:cNvCxnSpPr/>
          <p:nvPr/>
        </p:nvCxnSpPr>
        <p:spPr>
          <a:xfrm flipH="1">
            <a:off x="7017190" y="2050377"/>
            <a:ext cx="658618" cy="212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0ACC8CE7-1F7E-0BEB-6FB4-8923FFC549A9}"/>
              </a:ext>
            </a:extLst>
          </p:cNvPr>
          <p:cNvSpPr txBox="1">
            <a:spLocks/>
          </p:cNvSpPr>
          <p:nvPr/>
        </p:nvSpPr>
        <p:spPr>
          <a:xfrm>
            <a:off x="311700" y="718000"/>
            <a:ext cx="8520600" cy="572700"/>
          </a:xfrm>
          <a:prstGeom prst="rect">
            <a:avLst/>
          </a:prstGeom>
          <a:noFill/>
          <a:ln>
            <a:noFill/>
          </a:ln>
        </p:spPr>
        <p:txBody>
          <a:bodyPr spcFirstLastPara="1" wrap="square" lIns="91425" tIns="91425" rIns="91425" bIns="91425" anchor="b" anchorCtr="0">
            <a:normAutofit fontScale="975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Poppins Medium"/>
              <a:buNone/>
              <a:defRPr sz="5200" b="0" i="0" u="none" strike="noStrike" cap="none">
                <a:solidFill>
                  <a:schemeClr val="dk1"/>
                </a:solidFill>
                <a:latin typeface="Poppins Medium"/>
                <a:ea typeface="Poppins Medium"/>
                <a:cs typeface="Poppins Medium"/>
                <a:sym typeface="Poppins Medium"/>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en-GB" sz="2500" dirty="0">
                <a:solidFill>
                  <a:schemeClr val="bg1"/>
                </a:solidFill>
                <a:latin typeface="Poppins" panose="00000500000000000000" pitchFamily="2" charset="0"/>
                <a:cs typeface="Poppins" panose="00000500000000000000" pitchFamily="2" charset="0"/>
              </a:rPr>
              <a:t>Key-Value databases</a:t>
            </a:r>
          </a:p>
        </p:txBody>
      </p:sp>
      <p:sp>
        <p:nvSpPr>
          <p:cNvPr id="4" name="Slide Number Placeholder 3">
            <a:extLst>
              <a:ext uri="{FF2B5EF4-FFF2-40B4-BE49-F238E27FC236}">
                <a16:creationId xmlns:a16="http://schemas.microsoft.com/office/drawing/2014/main" id="{0416872D-CEBE-944F-D117-DF7270B201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18</a:t>
            </a:fld>
            <a:endParaRPr lang="en-GB"/>
          </a:p>
        </p:txBody>
      </p:sp>
    </p:spTree>
    <p:custDataLst>
      <p:tags r:id="rId1"/>
    </p:custDataLst>
    <p:extLst>
      <p:ext uri="{BB962C8B-B14F-4D97-AF65-F5344CB8AC3E}">
        <p14:creationId xmlns:p14="http://schemas.microsoft.com/office/powerpoint/2010/main" val="2809687072"/>
      </p:ext>
    </p:extLst>
  </p:cSld>
  <p:clrMapOvr>
    <a:masterClrMapping/>
  </p:clrMapOvr>
  <mc:AlternateContent xmlns:mc="http://schemas.openxmlformats.org/markup-compatibility/2006" xmlns:p14="http://schemas.microsoft.com/office/powerpoint/2010/main">
    <mc:Choice Requires="p14">
      <p:transition spd="slow" p14:dur="2000" advTm="87154"/>
    </mc:Choice>
    <mc:Fallback xmlns="">
      <p:transition spd="slow" advTm="871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11BE2-32FB-3530-2EA1-C4413839A81A}"/>
              </a:ext>
            </a:extLst>
          </p:cNvPr>
          <p:cNvSpPr>
            <a:spLocks noGrp="1"/>
          </p:cNvSpPr>
          <p:nvPr>
            <p:ph type="title"/>
          </p:nvPr>
        </p:nvSpPr>
        <p:spPr/>
        <p:txBody>
          <a:bodyPr>
            <a:normAutofit fontScale="90000"/>
          </a:bodyPr>
          <a:lstStyle/>
          <a:p>
            <a:r>
              <a:rPr lang="en-GB" dirty="0"/>
              <a:t>Wide Column Store</a:t>
            </a:r>
          </a:p>
        </p:txBody>
      </p:sp>
      <p:graphicFrame>
        <p:nvGraphicFramePr>
          <p:cNvPr id="6" name="Table 6">
            <a:extLst>
              <a:ext uri="{FF2B5EF4-FFF2-40B4-BE49-F238E27FC236}">
                <a16:creationId xmlns:a16="http://schemas.microsoft.com/office/drawing/2014/main" id="{48C43347-5C06-F186-C384-5DDF2C565356}"/>
              </a:ext>
            </a:extLst>
          </p:cNvPr>
          <p:cNvGraphicFramePr>
            <a:graphicFrameLocks noGrp="1"/>
          </p:cNvGraphicFramePr>
          <p:nvPr>
            <p:extLst>
              <p:ext uri="{D42A27DB-BD31-4B8C-83A1-F6EECF244321}">
                <p14:modId xmlns:p14="http://schemas.microsoft.com/office/powerpoint/2010/main" val="327695559"/>
              </p:ext>
            </p:extLst>
          </p:nvPr>
        </p:nvGraphicFramePr>
        <p:xfrm>
          <a:off x="1246908" y="2257020"/>
          <a:ext cx="2202482" cy="1694180"/>
        </p:xfrm>
        <a:graphic>
          <a:graphicData uri="http://schemas.openxmlformats.org/drawingml/2006/table">
            <a:tbl>
              <a:tblPr firstRow="1" bandRow="1">
                <a:tableStyleId>{5C22544A-7EE6-4342-B048-85BDC9FD1C3A}</a:tableStyleId>
              </a:tblPr>
              <a:tblGrid>
                <a:gridCol w="1101241">
                  <a:extLst>
                    <a:ext uri="{9D8B030D-6E8A-4147-A177-3AD203B41FA5}">
                      <a16:colId xmlns:a16="http://schemas.microsoft.com/office/drawing/2014/main" val="1317537681"/>
                    </a:ext>
                  </a:extLst>
                </a:gridCol>
                <a:gridCol w="1101241">
                  <a:extLst>
                    <a:ext uri="{9D8B030D-6E8A-4147-A177-3AD203B41FA5}">
                      <a16:colId xmlns:a16="http://schemas.microsoft.com/office/drawing/2014/main" val="1452493145"/>
                    </a:ext>
                  </a:extLst>
                </a:gridCol>
              </a:tblGrid>
              <a:tr h="423545">
                <a:tc>
                  <a:txBody>
                    <a:bodyPr/>
                    <a:lstStyle/>
                    <a:p>
                      <a:pPr algn="ctr"/>
                      <a:r>
                        <a:rPr lang="en-GB" b="0" dirty="0">
                          <a:solidFill>
                            <a:schemeClr val="tx1"/>
                          </a:solidFill>
                        </a:rPr>
                        <a:t>KEY 1</a:t>
                      </a:r>
                    </a:p>
                  </a:txBody>
                  <a:tcPr>
                    <a:solidFill>
                      <a:schemeClr val="accent4">
                        <a:lumMod val="60000"/>
                        <a:lumOff val="40000"/>
                      </a:schemeClr>
                    </a:solidFill>
                  </a:tcPr>
                </a:tc>
                <a:tc>
                  <a:txBody>
                    <a:bodyPr/>
                    <a:lstStyle/>
                    <a:p>
                      <a:pPr algn="ctr"/>
                      <a:r>
                        <a:rPr lang="en-GB" b="0" dirty="0">
                          <a:solidFill>
                            <a:schemeClr val="tx1"/>
                          </a:solidFill>
                        </a:rPr>
                        <a:t>KEY 2</a:t>
                      </a:r>
                    </a:p>
                  </a:txBody>
                  <a:tcPr>
                    <a:solidFill>
                      <a:schemeClr val="accent4">
                        <a:lumMod val="60000"/>
                        <a:lumOff val="40000"/>
                      </a:schemeClr>
                    </a:solidFill>
                  </a:tcPr>
                </a:tc>
                <a:extLst>
                  <a:ext uri="{0D108BD9-81ED-4DB2-BD59-A6C34878D82A}">
                    <a16:rowId xmlns:a16="http://schemas.microsoft.com/office/drawing/2014/main" val="2431280468"/>
                  </a:ext>
                </a:extLst>
              </a:tr>
              <a:tr h="423545">
                <a:tc>
                  <a:txBody>
                    <a:bodyPr/>
                    <a:lstStyle/>
                    <a:p>
                      <a:pPr algn="ctr"/>
                      <a:r>
                        <a:rPr lang="en-GB" b="0" dirty="0">
                          <a:solidFill>
                            <a:schemeClr val="tx1"/>
                          </a:solidFill>
                        </a:rPr>
                        <a:t>KEY 1</a:t>
                      </a:r>
                    </a:p>
                  </a:txBody>
                  <a:tcPr>
                    <a:solidFill>
                      <a:schemeClr val="accent4">
                        <a:lumMod val="60000"/>
                        <a:lumOff val="40000"/>
                      </a:schemeClr>
                    </a:solidFill>
                  </a:tcPr>
                </a:tc>
                <a:tc>
                  <a:txBody>
                    <a:bodyPr/>
                    <a:lstStyle/>
                    <a:p>
                      <a:pPr algn="ctr"/>
                      <a:r>
                        <a:rPr lang="en-GB" b="0" dirty="0">
                          <a:solidFill>
                            <a:schemeClr val="tx1"/>
                          </a:solidFill>
                        </a:rPr>
                        <a:t>KEY 2</a:t>
                      </a:r>
                    </a:p>
                  </a:txBody>
                  <a:tcPr>
                    <a:solidFill>
                      <a:schemeClr val="accent4">
                        <a:lumMod val="60000"/>
                        <a:lumOff val="40000"/>
                      </a:schemeClr>
                    </a:solidFill>
                  </a:tcPr>
                </a:tc>
                <a:extLst>
                  <a:ext uri="{0D108BD9-81ED-4DB2-BD59-A6C34878D82A}">
                    <a16:rowId xmlns:a16="http://schemas.microsoft.com/office/drawing/2014/main" val="1046280928"/>
                  </a:ext>
                </a:extLst>
              </a:tr>
              <a:tr h="423545">
                <a:tc>
                  <a:txBody>
                    <a:bodyPr/>
                    <a:lstStyle/>
                    <a:p>
                      <a:pPr algn="ctr"/>
                      <a:r>
                        <a:rPr lang="en-GB" b="0" dirty="0">
                          <a:solidFill>
                            <a:schemeClr val="tx1"/>
                          </a:solidFill>
                        </a:rPr>
                        <a:t>KEY 1 </a:t>
                      </a:r>
                    </a:p>
                  </a:txBody>
                  <a:tcPr>
                    <a:solidFill>
                      <a:schemeClr val="accent4">
                        <a:lumMod val="60000"/>
                        <a:lumOff val="40000"/>
                      </a:schemeClr>
                    </a:solidFill>
                  </a:tcPr>
                </a:tc>
                <a:tc>
                  <a:txBody>
                    <a:bodyPr/>
                    <a:lstStyle/>
                    <a:p>
                      <a:pPr algn="ctr"/>
                      <a:r>
                        <a:rPr lang="en-GB" b="0" dirty="0">
                          <a:solidFill>
                            <a:schemeClr val="tx1"/>
                          </a:solidFill>
                        </a:rPr>
                        <a:t>KEY 2</a:t>
                      </a:r>
                    </a:p>
                  </a:txBody>
                  <a:tcPr>
                    <a:solidFill>
                      <a:schemeClr val="accent4">
                        <a:lumMod val="60000"/>
                        <a:lumOff val="40000"/>
                      </a:schemeClr>
                    </a:solidFill>
                  </a:tcPr>
                </a:tc>
                <a:extLst>
                  <a:ext uri="{0D108BD9-81ED-4DB2-BD59-A6C34878D82A}">
                    <a16:rowId xmlns:a16="http://schemas.microsoft.com/office/drawing/2014/main" val="3783753128"/>
                  </a:ext>
                </a:extLst>
              </a:tr>
              <a:tr h="423545">
                <a:tc>
                  <a:txBody>
                    <a:bodyPr/>
                    <a:lstStyle/>
                    <a:p>
                      <a:pPr algn="ctr"/>
                      <a:r>
                        <a:rPr lang="en-GB" b="0" dirty="0">
                          <a:solidFill>
                            <a:schemeClr val="tx1"/>
                          </a:solidFill>
                        </a:rPr>
                        <a:t>KEY 1</a:t>
                      </a:r>
                    </a:p>
                  </a:txBody>
                  <a:tcPr>
                    <a:solidFill>
                      <a:schemeClr val="accent4">
                        <a:lumMod val="60000"/>
                        <a:lumOff val="40000"/>
                      </a:schemeClr>
                    </a:solidFill>
                  </a:tcPr>
                </a:tc>
                <a:tc>
                  <a:txBody>
                    <a:bodyPr/>
                    <a:lstStyle/>
                    <a:p>
                      <a:pPr algn="ctr"/>
                      <a:r>
                        <a:rPr lang="en-GB" b="0" dirty="0">
                          <a:solidFill>
                            <a:schemeClr val="tx1"/>
                          </a:solidFill>
                        </a:rPr>
                        <a:t>KEY 2</a:t>
                      </a:r>
                    </a:p>
                  </a:txBody>
                  <a:tcPr>
                    <a:solidFill>
                      <a:schemeClr val="accent4">
                        <a:lumMod val="60000"/>
                        <a:lumOff val="40000"/>
                      </a:schemeClr>
                    </a:solidFill>
                  </a:tcPr>
                </a:tc>
                <a:extLst>
                  <a:ext uri="{0D108BD9-81ED-4DB2-BD59-A6C34878D82A}">
                    <a16:rowId xmlns:a16="http://schemas.microsoft.com/office/drawing/2014/main" val="2987371645"/>
                  </a:ext>
                </a:extLst>
              </a:tr>
            </a:tbl>
          </a:graphicData>
        </a:graphic>
      </p:graphicFrame>
      <p:graphicFrame>
        <p:nvGraphicFramePr>
          <p:cNvPr id="7" name="Table 7">
            <a:extLst>
              <a:ext uri="{FF2B5EF4-FFF2-40B4-BE49-F238E27FC236}">
                <a16:creationId xmlns:a16="http://schemas.microsoft.com/office/drawing/2014/main" id="{10356411-4320-4EB0-92CE-F137936F6075}"/>
              </a:ext>
            </a:extLst>
          </p:cNvPr>
          <p:cNvGraphicFramePr>
            <a:graphicFrameLocks noGrp="1"/>
          </p:cNvGraphicFramePr>
          <p:nvPr>
            <p:extLst>
              <p:ext uri="{D42A27DB-BD31-4B8C-83A1-F6EECF244321}">
                <p14:modId xmlns:p14="http://schemas.microsoft.com/office/powerpoint/2010/main" val="1842437423"/>
              </p:ext>
            </p:extLst>
          </p:nvPr>
        </p:nvGraphicFramePr>
        <p:xfrm>
          <a:off x="3511639" y="2257019"/>
          <a:ext cx="3357093" cy="1694179"/>
        </p:xfrm>
        <a:graphic>
          <a:graphicData uri="http://schemas.openxmlformats.org/drawingml/2006/table">
            <a:tbl>
              <a:tblPr firstRow="1" bandRow="1">
                <a:tableStyleId>{5C22544A-7EE6-4342-B048-85BDC9FD1C3A}</a:tableStyleId>
              </a:tblPr>
              <a:tblGrid>
                <a:gridCol w="3357093">
                  <a:extLst>
                    <a:ext uri="{9D8B030D-6E8A-4147-A177-3AD203B41FA5}">
                      <a16:colId xmlns:a16="http://schemas.microsoft.com/office/drawing/2014/main" val="738778337"/>
                    </a:ext>
                  </a:extLst>
                </a:gridCol>
              </a:tblGrid>
              <a:tr h="1694179">
                <a:tc>
                  <a:txBody>
                    <a:bodyPr/>
                    <a:lstStyle/>
                    <a:p>
                      <a:endParaRPr lang="en-GB" sz="1400" b="1" i="0" u="none" strike="noStrike" cap="none" dirty="0">
                        <a:solidFill>
                          <a:srgbClr val="7030A0"/>
                        </a:solidFill>
                        <a:latin typeface="+mn-lt"/>
                        <a:ea typeface="+mn-ea"/>
                        <a:cs typeface="+mn-cs"/>
                        <a:sym typeface="Arial"/>
                      </a:endParaRPr>
                    </a:p>
                  </a:txBody>
                  <a:tcPr/>
                </a:tc>
                <a:extLst>
                  <a:ext uri="{0D108BD9-81ED-4DB2-BD59-A6C34878D82A}">
                    <a16:rowId xmlns:a16="http://schemas.microsoft.com/office/drawing/2014/main" val="831360980"/>
                  </a:ext>
                </a:extLst>
              </a:tr>
            </a:tbl>
          </a:graphicData>
        </a:graphic>
      </p:graphicFrame>
      <p:graphicFrame>
        <p:nvGraphicFramePr>
          <p:cNvPr id="8" name="Table 8">
            <a:extLst>
              <a:ext uri="{FF2B5EF4-FFF2-40B4-BE49-F238E27FC236}">
                <a16:creationId xmlns:a16="http://schemas.microsoft.com/office/drawing/2014/main" id="{20A1ECD9-5D8C-EEDC-B693-8277A804BFD6}"/>
              </a:ext>
            </a:extLst>
          </p:cNvPr>
          <p:cNvGraphicFramePr>
            <a:graphicFrameLocks noGrp="1"/>
          </p:cNvGraphicFramePr>
          <p:nvPr>
            <p:extLst>
              <p:ext uri="{D42A27DB-BD31-4B8C-83A1-F6EECF244321}">
                <p14:modId xmlns:p14="http://schemas.microsoft.com/office/powerpoint/2010/main" val="2457382347"/>
              </p:ext>
            </p:extLst>
          </p:nvPr>
        </p:nvGraphicFramePr>
        <p:xfrm>
          <a:off x="3576193" y="2311644"/>
          <a:ext cx="493689" cy="307060"/>
        </p:xfrm>
        <a:graphic>
          <a:graphicData uri="http://schemas.openxmlformats.org/drawingml/2006/table">
            <a:tbl>
              <a:tblPr firstRow="1" bandRow="1">
                <a:tableStyleId>{00A15C55-8517-42AA-B614-E9B94910E393}</a:tableStyleId>
              </a:tblPr>
              <a:tblGrid>
                <a:gridCol w="493689">
                  <a:extLst>
                    <a:ext uri="{9D8B030D-6E8A-4147-A177-3AD203B41FA5}">
                      <a16:colId xmlns:a16="http://schemas.microsoft.com/office/drawing/2014/main" val="4248068119"/>
                    </a:ext>
                  </a:extLst>
                </a:gridCol>
              </a:tblGrid>
              <a:tr h="307060">
                <a:tc>
                  <a:txBody>
                    <a:bodyPr/>
                    <a:lstStyle/>
                    <a:p>
                      <a:endParaRPr lang="en-GB" dirty="0"/>
                    </a:p>
                  </a:txBody>
                  <a:tcPr/>
                </a:tc>
                <a:extLst>
                  <a:ext uri="{0D108BD9-81ED-4DB2-BD59-A6C34878D82A}">
                    <a16:rowId xmlns:a16="http://schemas.microsoft.com/office/drawing/2014/main" val="1652686718"/>
                  </a:ext>
                </a:extLst>
              </a:tr>
            </a:tbl>
          </a:graphicData>
        </a:graphic>
      </p:graphicFrame>
      <p:graphicFrame>
        <p:nvGraphicFramePr>
          <p:cNvPr id="9" name="Table 8">
            <a:extLst>
              <a:ext uri="{FF2B5EF4-FFF2-40B4-BE49-F238E27FC236}">
                <a16:creationId xmlns:a16="http://schemas.microsoft.com/office/drawing/2014/main" id="{F345E0C2-FF81-6517-FDD7-203CA09728C2}"/>
              </a:ext>
            </a:extLst>
          </p:cNvPr>
          <p:cNvGraphicFramePr>
            <a:graphicFrameLocks noGrp="1"/>
          </p:cNvGraphicFramePr>
          <p:nvPr>
            <p:extLst>
              <p:ext uri="{D42A27DB-BD31-4B8C-83A1-F6EECF244321}">
                <p14:modId xmlns:p14="http://schemas.microsoft.com/office/powerpoint/2010/main" val="3951634942"/>
              </p:ext>
            </p:extLst>
          </p:nvPr>
        </p:nvGraphicFramePr>
        <p:xfrm>
          <a:off x="4133519" y="2312660"/>
          <a:ext cx="493689" cy="307060"/>
        </p:xfrm>
        <a:graphic>
          <a:graphicData uri="http://schemas.openxmlformats.org/drawingml/2006/table">
            <a:tbl>
              <a:tblPr firstRow="1" bandRow="1">
                <a:tableStyleId>{00A15C55-8517-42AA-B614-E9B94910E393}</a:tableStyleId>
              </a:tblPr>
              <a:tblGrid>
                <a:gridCol w="493689">
                  <a:extLst>
                    <a:ext uri="{9D8B030D-6E8A-4147-A177-3AD203B41FA5}">
                      <a16:colId xmlns:a16="http://schemas.microsoft.com/office/drawing/2014/main" val="4248068119"/>
                    </a:ext>
                  </a:extLst>
                </a:gridCol>
              </a:tblGrid>
              <a:tr h="307060">
                <a:tc>
                  <a:txBody>
                    <a:bodyPr/>
                    <a:lstStyle/>
                    <a:p>
                      <a:endParaRPr lang="en-GB" dirty="0"/>
                    </a:p>
                  </a:txBody>
                  <a:tcPr/>
                </a:tc>
                <a:extLst>
                  <a:ext uri="{0D108BD9-81ED-4DB2-BD59-A6C34878D82A}">
                    <a16:rowId xmlns:a16="http://schemas.microsoft.com/office/drawing/2014/main" val="1652686718"/>
                  </a:ext>
                </a:extLst>
              </a:tr>
            </a:tbl>
          </a:graphicData>
        </a:graphic>
      </p:graphicFrame>
      <p:graphicFrame>
        <p:nvGraphicFramePr>
          <p:cNvPr id="10" name="Table 8">
            <a:extLst>
              <a:ext uri="{FF2B5EF4-FFF2-40B4-BE49-F238E27FC236}">
                <a16:creationId xmlns:a16="http://schemas.microsoft.com/office/drawing/2014/main" id="{18B9EDA6-3F30-F9E4-2A9A-FA14B4B647B0}"/>
              </a:ext>
            </a:extLst>
          </p:cNvPr>
          <p:cNvGraphicFramePr>
            <a:graphicFrameLocks noGrp="1"/>
          </p:cNvGraphicFramePr>
          <p:nvPr>
            <p:extLst>
              <p:ext uri="{D42A27DB-BD31-4B8C-83A1-F6EECF244321}">
                <p14:modId xmlns:p14="http://schemas.microsoft.com/office/powerpoint/2010/main" val="3350178068"/>
              </p:ext>
            </p:extLst>
          </p:nvPr>
        </p:nvGraphicFramePr>
        <p:xfrm>
          <a:off x="6183124" y="2305091"/>
          <a:ext cx="625507" cy="343664"/>
        </p:xfrm>
        <a:graphic>
          <a:graphicData uri="http://schemas.openxmlformats.org/drawingml/2006/table">
            <a:tbl>
              <a:tblPr firstRow="1" bandRow="1">
                <a:tableStyleId>{EB344D84-9AFB-497E-A393-DC336BA19D2E}</a:tableStyleId>
              </a:tblPr>
              <a:tblGrid>
                <a:gridCol w="625507">
                  <a:extLst>
                    <a:ext uri="{9D8B030D-6E8A-4147-A177-3AD203B41FA5}">
                      <a16:colId xmlns:a16="http://schemas.microsoft.com/office/drawing/2014/main" val="4248068119"/>
                    </a:ext>
                  </a:extLst>
                </a:gridCol>
              </a:tblGrid>
              <a:tr h="343664">
                <a:tc>
                  <a:txBody>
                    <a:bodyPr/>
                    <a:lstStyle/>
                    <a:p>
                      <a:endParaRPr lang="en-GB" sz="1400" b="1" i="0" u="none" strike="noStrike" cap="none" dirty="0">
                        <a:solidFill>
                          <a:srgbClr val="7030A0"/>
                        </a:solidFill>
                        <a:latin typeface="+mn-lt"/>
                        <a:ea typeface="+mn-ea"/>
                        <a:cs typeface="+mn-cs"/>
                        <a:sym typeface="Arial"/>
                      </a:endParaRPr>
                    </a:p>
                  </a:txBody>
                  <a:tcPr/>
                </a:tc>
                <a:extLst>
                  <a:ext uri="{0D108BD9-81ED-4DB2-BD59-A6C34878D82A}">
                    <a16:rowId xmlns:a16="http://schemas.microsoft.com/office/drawing/2014/main" val="1652686718"/>
                  </a:ext>
                </a:extLst>
              </a:tr>
            </a:tbl>
          </a:graphicData>
        </a:graphic>
      </p:graphicFrame>
      <p:graphicFrame>
        <p:nvGraphicFramePr>
          <p:cNvPr id="11" name="Table 8">
            <a:extLst>
              <a:ext uri="{FF2B5EF4-FFF2-40B4-BE49-F238E27FC236}">
                <a16:creationId xmlns:a16="http://schemas.microsoft.com/office/drawing/2014/main" id="{94D255E9-DE05-ABA5-0345-D8A6C909EFA1}"/>
              </a:ext>
            </a:extLst>
          </p:cNvPr>
          <p:cNvGraphicFramePr>
            <a:graphicFrameLocks noGrp="1"/>
          </p:cNvGraphicFramePr>
          <p:nvPr>
            <p:extLst>
              <p:ext uri="{D42A27DB-BD31-4B8C-83A1-F6EECF244321}">
                <p14:modId xmlns:p14="http://schemas.microsoft.com/office/powerpoint/2010/main" val="3957353073"/>
              </p:ext>
            </p:extLst>
          </p:nvPr>
        </p:nvGraphicFramePr>
        <p:xfrm>
          <a:off x="5752909" y="2293342"/>
          <a:ext cx="329715" cy="343664"/>
        </p:xfrm>
        <a:graphic>
          <a:graphicData uri="http://schemas.openxmlformats.org/drawingml/2006/table">
            <a:tbl>
              <a:tblPr firstRow="1" bandRow="1">
                <a:tableStyleId>{7DF18680-E054-41AD-8BC1-D1AEF772440D}</a:tableStyleId>
              </a:tblPr>
              <a:tblGrid>
                <a:gridCol w="329715">
                  <a:extLst>
                    <a:ext uri="{9D8B030D-6E8A-4147-A177-3AD203B41FA5}">
                      <a16:colId xmlns:a16="http://schemas.microsoft.com/office/drawing/2014/main" val="4248068119"/>
                    </a:ext>
                  </a:extLst>
                </a:gridCol>
              </a:tblGrid>
              <a:tr h="343664">
                <a:tc>
                  <a:txBody>
                    <a:bodyPr/>
                    <a:lstStyle/>
                    <a:p>
                      <a:endParaRPr lang="en-GB" sz="1400" b="1" i="0" u="none" strike="noStrike" cap="none" dirty="0">
                        <a:solidFill>
                          <a:srgbClr val="7030A0"/>
                        </a:solidFill>
                        <a:latin typeface="+mn-lt"/>
                        <a:ea typeface="+mn-ea"/>
                        <a:cs typeface="+mn-cs"/>
                        <a:sym typeface="Arial"/>
                      </a:endParaRPr>
                    </a:p>
                  </a:txBody>
                  <a:tcPr/>
                </a:tc>
                <a:extLst>
                  <a:ext uri="{0D108BD9-81ED-4DB2-BD59-A6C34878D82A}">
                    <a16:rowId xmlns:a16="http://schemas.microsoft.com/office/drawing/2014/main" val="1652686718"/>
                  </a:ext>
                </a:extLst>
              </a:tr>
            </a:tbl>
          </a:graphicData>
        </a:graphic>
      </p:graphicFrame>
      <p:sp>
        <p:nvSpPr>
          <p:cNvPr id="14" name="TextBox 13">
            <a:extLst>
              <a:ext uri="{FF2B5EF4-FFF2-40B4-BE49-F238E27FC236}">
                <a16:creationId xmlns:a16="http://schemas.microsoft.com/office/drawing/2014/main" id="{BDC9D6A9-F079-61BF-CA72-952EC4F96323}"/>
              </a:ext>
            </a:extLst>
          </p:cNvPr>
          <p:cNvSpPr txBox="1"/>
          <p:nvPr/>
        </p:nvSpPr>
        <p:spPr>
          <a:xfrm>
            <a:off x="1487641" y="1505400"/>
            <a:ext cx="653617" cy="307777"/>
          </a:xfrm>
          <a:prstGeom prst="rect">
            <a:avLst/>
          </a:prstGeom>
          <a:noFill/>
        </p:spPr>
        <p:txBody>
          <a:bodyPr wrap="square">
            <a:spAutoFit/>
          </a:bodyPr>
          <a:lstStyle/>
          <a:p>
            <a:pPr algn="ctr"/>
            <a:r>
              <a:rPr lang="en-GB" b="1" dirty="0"/>
              <a:t>Key</a:t>
            </a:r>
          </a:p>
        </p:txBody>
      </p:sp>
      <p:sp>
        <p:nvSpPr>
          <p:cNvPr id="15" name="TextBox 14">
            <a:extLst>
              <a:ext uri="{FF2B5EF4-FFF2-40B4-BE49-F238E27FC236}">
                <a16:creationId xmlns:a16="http://schemas.microsoft.com/office/drawing/2014/main" id="{02C90328-89CB-E08F-EB7B-B42659B10DD9}"/>
              </a:ext>
            </a:extLst>
          </p:cNvPr>
          <p:cNvSpPr txBox="1"/>
          <p:nvPr/>
        </p:nvSpPr>
        <p:spPr>
          <a:xfrm>
            <a:off x="6808631" y="1619971"/>
            <a:ext cx="653617" cy="307777"/>
          </a:xfrm>
          <a:prstGeom prst="rect">
            <a:avLst/>
          </a:prstGeom>
          <a:noFill/>
        </p:spPr>
        <p:txBody>
          <a:bodyPr wrap="square">
            <a:spAutoFit/>
          </a:bodyPr>
          <a:lstStyle/>
          <a:p>
            <a:pPr algn="ctr"/>
            <a:r>
              <a:rPr lang="en-GB" b="1" dirty="0"/>
              <a:t>Table</a:t>
            </a:r>
          </a:p>
        </p:txBody>
      </p:sp>
      <p:sp>
        <p:nvSpPr>
          <p:cNvPr id="16" name="TextBox 15">
            <a:extLst>
              <a:ext uri="{FF2B5EF4-FFF2-40B4-BE49-F238E27FC236}">
                <a16:creationId xmlns:a16="http://schemas.microsoft.com/office/drawing/2014/main" id="{7788D29E-8A28-8677-BB17-ED4C265A272F}"/>
              </a:ext>
            </a:extLst>
          </p:cNvPr>
          <p:cNvSpPr txBox="1"/>
          <p:nvPr/>
        </p:nvSpPr>
        <p:spPr>
          <a:xfrm>
            <a:off x="2463272" y="4287793"/>
            <a:ext cx="869128" cy="523220"/>
          </a:xfrm>
          <a:prstGeom prst="rect">
            <a:avLst/>
          </a:prstGeom>
          <a:noFill/>
        </p:spPr>
        <p:txBody>
          <a:bodyPr wrap="square">
            <a:spAutoFit/>
          </a:bodyPr>
          <a:lstStyle/>
          <a:p>
            <a:pPr algn="ctr"/>
            <a:r>
              <a:rPr lang="en-GB" b="1" dirty="0"/>
              <a:t>Other Key</a:t>
            </a:r>
          </a:p>
        </p:txBody>
      </p:sp>
      <p:sp>
        <p:nvSpPr>
          <p:cNvPr id="17" name="TextBox 16">
            <a:extLst>
              <a:ext uri="{FF2B5EF4-FFF2-40B4-BE49-F238E27FC236}">
                <a16:creationId xmlns:a16="http://schemas.microsoft.com/office/drawing/2014/main" id="{8EB7D23A-2E9E-346D-81A7-7D566C1CA0A8}"/>
              </a:ext>
            </a:extLst>
          </p:cNvPr>
          <p:cNvSpPr txBox="1"/>
          <p:nvPr/>
        </p:nvSpPr>
        <p:spPr>
          <a:xfrm>
            <a:off x="6686855" y="4140754"/>
            <a:ext cx="1671404" cy="523220"/>
          </a:xfrm>
          <a:prstGeom prst="rect">
            <a:avLst/>
          </a:prstGeom>
          <a:noFill/>
        </p:spPr>
        <p:txBody>
          <a:bodyPr wrap="square">
            <a:spAutoFit/>
          </a:bodyPr>
          <a:lstStyle/>
          <a:p>
            <a:pPr algn="ctr"/>
            <a:r>
              <a:rPr lang="en-GB" b="1" dirty="0"/>
              <a:t>No Attribute Schema</a:t>
            </a:r>
          </a:p>
        </p:txBody>
      </p:sp>
      <p:graphicFrame>
        <p:nvGraphicFramePr>
          <p:cNvPr id="18" name="Table 8">
            <a:extLst>
              <a:ext uri="{FF2B5EF4-FFF2-40B4-BE49-F238E27FC236}">
                <a16:creationId xmlns:a16="http://schemas.microsoft.com/office/drawing/2014/main" id="{6F796E3A-AE45-DB1D-9195-DFD9B0271E69}"/>
              </a:ext>
            </a:extLst>
          </p:cNvPr>
          <p:cNvGraphicFramePr>
            <a:graphicFrameLocks noGrp="1"/>
          </p:cNvGraphicFramePr>
          <p:nvPr>
            <p:extLst>
              <p:ext uri="{D42A27DB-BD31-4B8C-83A1-F6EECF244321}">
                <p14:modId xmlns:p14="http://schemas.microsoft.com/office/powerpoint/2010/main" val="920432188"/>
              </p:ext>
            </p:extLst>
          </p:nvPr>
        </p:nvGraphicFramePr>
        <p:xfrm>
          <a:off x="4797920" y="2712250"/>
          <a:ext cx="329715" cy="343664"/>
        </p:xfrm>
        <a:graphic>
          <a:graphicData uri="http://schemas.openxmlformats.org/drawingml/2006/table">
            <a:tbl>
              <a:tblPr firstRow="1" bandRow="1">
                <a:tableStyleId>{93296810-A885-4BE3-A3E7-6D5BEEA58F35}</a:tableStyleId>
              </a:tblPr>
              <a:tblGrid>
                <a:gridCol w="329715">
                  <a:extLst>
                    <a:ext uri="{9D8B030D-6E8A-4147-A177-3AD203B41FA5}">
                      <a16:colId xmlns:a16="http://schemas.microsoft.com/office/drawing/2014/main" val="4248068119"/>
                    </a:ext>
                  </a:extLst>
                </a:gridCol>
              </a:tblGrid>
              <a:tr h="343664">
                <a:tc>
                  <a:txBody>
                    <a:bodyPr/>
                    <a:lstStyle/>
                    <a:p>
                      <a:endParaRPr lang="en-GB" sz="1400" b="1" i="0" u="none" strike="noStrike" cap="none" dirty="0">
                        <a:solidFill>
                          <a:srgbClr val="7030A0"/>
                        </a:solidFill>
                        <a:latin typeface="+mn-lt"/>
                        <a:ea typeface="+mn-ea"/>
                        <a:cs typeface="+mn-cs"/>
                        <a:sym typeface="Arial"/>
                      </a:endParaRPr>
                    </a:p>
                  </a:txBody>
                  <a:tcPr/>
                </a:tc>
                <a:extLst>
                  <a:ext uri="{0D108BD9-81ED-4DB2-BD59-A6C34878D82A}">
                    <a16:rowId xmlns:a16="http://schemas.microsoft.com/office/drawing/2014/main" val="1652686718"/>
                  </a:ext>
                </a:extLst>
              </a:tr>
            </a:tbl>
          </a:graphicData>
        </a:graphic>
      </p:graphicFrame>
      <p:graphicFrame>
        <p:nvGraphicFramePr>
          <p:cNvPr id="19" name="Table 8">
            <a:extLst>
              <a:ext uri="{FF2B5EF4-FFF2-40B4-BE49-F238E27FC236}">
                <a16:creationId xmlns:a16="http://schemas.microsoft.com/office/drawing/2014/main" id="{1CAEB47E-E2B2-1C73-5D40-2988A3E77205}"/>
              </a:ext>
            </a:extLst>
          </p:cNvPr>
          <p:cNvGraphicFramePr>
            <a:graphicFrameLocks noGrp="1"/>
          </p:cNvGraphicFramePr>
          <p:nvPr>
            <p:extLst>
              <p:ext uri="{D42A27DB-BD31-4B8C-83A1-F6EECF244321}">
                <p14:modId xmlns:p14="http://schemas.microsoft.com/office/powerpoint/2010/main" val="242510030"/>
              </p:ext>
            </p:extLst>
          </p:nvPr>
        </p:nvGraphicFramePr>
        <p:xfrm>
          <a:off x="5226018" y="2712250"/>
          <a:ext cx="329715" cy="343664"/>
        </p:xfrm>
        <a:graphic>
          <a:graphicData uri="http://schemas.openxmlformats.org/drawingml/2006/table">
            <a:tbl>
              <a:tblPr firstRow="1" bandRow="1">
                <a:tableStyleId>{93296810-A885-4BE3-A3E7-6D5BEEA58F35}</a:tableStyleId>
              </a:tblPr>
              <a:tblGrid>
                <a:gridCol w="329715">
                  <a:extLst>
                    <a:ext uri="{9D8B030D-6E8A-4147-A177-3AD203B41FA5}">
                      <a16:colId xmlns:a16="http://schemas.microsoft.com/office/drawing/2014/main" val="4248068119"/>
                    </a:ext>
                  </a:extLst>
                </a:gridCol>
              </a:tblGrid>
              <a:tr h="343664">
                <a:tc>
                  <a:txBody>
                    <a:bodyPr/>
                    <a:lstStyle/>
                    <a:p>
                      <a:endParaRPr lang="en-GB" sz="1400" b="1" i="0" u="none" strike="noStrike" cap="none" dirty="0">
                        <a:solidFill>
                          <a:srgbClr val="7030A0"/>
                        </a:solidFill>
                        <a:latin typeface="+mn-lt"/>
                        <a:ea typeface="+mn-ea"/>
                        <a:cs typeface="+mn-cs"/>
                        <a:sym typeface="Arial"/>
                      </a:endParaRPr>
                    </a:p>
                  </a:txBody>
                  <a:tcPr/>
                </a:tc>
                <a:extLst>
                  <a:ext uri="{0D108BD9-81ED-4DB2-BD59-A6C34878D82A}">
                    <a16:rowId xmlns:a16="http://schemas.microsoft.com/office/drawing/2014/main" val="1652686718"/>
                  </a:ext>
                </a:extLst>
              </a:tr>
            </a:tbl>
          </a:graphicData>
        </a:graphic>
      </p:graphicFrame>
      <p:sp>
        <p:nvSpPr>
          <p:cNvPr id="20" name="Rectangle 19">
            <a:extLst>
              <a:ext uri="{FF2B5EF4-FFF2-40B4-BE49-F238E27FC236}">
                <a16:creationId xmlns:a16="http://schemas.microsoft.com/office/drawing/2014/main" id="{271F1994-1530-1F58-306C-2A39F8B6ABA3}"/>
              </a:ext>
            </a:extLst>
          </p:cNvPr>
          <p:cNvSpPr/>
          <p:nvPr/>
        </p:nvSpPr>
        <p:spPr>
          <a:xfrm>
            <a:off x="3643815" y="3538131"/>
            <a:ext cx="3106203" cy="305069"/>
          </a:xfrm>
          <a:prstGeom prst="rect">
            <a:avLst/>
          </a:prstGeom>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NOTHING</a:t>
            </a:r>
          </a:p>
        </p:txBody>
      </p:sp>
      <p:cxnSp>
        <p:nvCxnSpPr>
          <p:cNvPr id="22" name="Straight Arrow Connector 21">
            <a:extLst>
              <a:ext uri="{FF2B5EF4-FFF2-40B4-BE49-F238E27FC236}">
                <a16:creationId xmlns:a16="http://schemas.microsoft.com/office/drawing/2014/main" id="{A7C29882-C64B-36AB-F720-E341384F500F}"/>
              </a:ext>
            </a:extLst>
          </p:cNvPr>
          <p:cNvCxnSpPr>
            <a:stCxn id="14" idx="2"/>
          </p:cNvCxnSpPr>
          <p:nvPr/>
        </p:nvCxnSpPr>
        <p:spPr>
          <a:xfrm>
            <a:off x="1814450" y="1813177"/>
            <a:ext cx="14350" cy="44384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609878B-3FE9-FDD0-BED0-1CEC5F9C1FB3}"/>
              </a:ext>
            </a:extLst>
          </p:cNvPr>
          <p:cNvCxnSpPr>
            <a:cxnSpLocks/>
          </p:cNvCxnSpPr>
          <p:nvPr/>
        </p:nvCxnSpPr>
        <p:spPr>
          <a:xfrm flipV="1">
            <a:off x="2897836" y="3949566"/>
            <a:ext cx="0" cy="37693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2C67E3-0603-DB0A-B216-C49079E16C02}"/>
              </a:ext>
            </a:extLst>
          </p:cNvPr>
          <p:cNvCxnSpPr>
            <a:cxnSpLocks/>
          </p:cNvCxnSpPr>
          <p:nvPr/>
        </p:nvCxnSpPr>
        <p:spPr>
          <a:xfrm flipH="1">
            <a:off x="6226191" y="1813177"/>
            <a:ext cx="628191" cy="34646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950283C-4F57-AD79-6242-E3CF6486E5CC}"/>
              </a:ext>
            </a:extLst>
          </p:cNvPr>
          <p:cNvCxnSpPr>
            <a:cxnSpLocks/>
          </p:cNvCxnSpPr>
          <p:nvPr/>
        </p:nvCxnSpPr>
        <p:spPr>
          <a:xfrm flipH="1" flipV="1">
            <a:off x="6183124" y="3999270"/>
            <a:ext cx="761472" cy="37337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DD980EED-CF4D-1C1B-1479-6A092E3F9B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19</a:t>
            </a:fld>
            <a:endParaRPr lang="en-GB"/>
          </a:p>
        </p:txBody>
      </p:sp>
    </p:spTree>
    <p:extLst>
      <p:ext uri="{BB962C8B-B14F-4D97-AF65-F5344CB8AC3E}">
        <p14:creationId xmlns:p14="http://schemas.microsoft.com/office/powerpoint/2010/main" val="2509261992"/>
      </p:ext>
    </p:extLst>
  </p:cSld>
  <p:clrMapOvr>
    <a:masterClrMapping/>
  </p:clrMapOvr>
  <mc:AlternateContent xmlns:mc="http://schemas.openxmlformats.org/markup-compatibility/2006" xmlns:p14="http://schemas.microsoft.com/office/powerpoint/2010/main">
    <mc:Choice Requires="p14">
      <p:transition spd="slow" p14:dur="2000" advTm="40273"/>
    </mc:Choice>
    <mc:Fallback xmlns="">
      <p:transition spd="slow" advTm="4027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4DEB-EF6D-6BC4-0F2A-6D2AE4D11573}"/>
              </a:ext>
            </a:extLst>
          </p:cNvPr>
          <p:cNvSpPr>
            <a:spLocks noGrp="1"/>
          </p:cNvSpPr>
          <p:nvPr>
            <p:ph type="title"/>
          </p:nvPr>
        </p:nvSpPr>
        <p:spPr/>
        <p:txBody>
          <a:bodyPr>
            <a:normAutofit fontScale="90000"/>
          </a:bodyPr>
          <a:lstStyle/>
          <a:p>
            <a:r>
              <a:rPr lang="en-GB" dirty="0"/>
              <a:t>Intro - Databases</a:t>
            </a:r>
          </a:p>
        </p:txBody>
      </p:sp>
      <p:pic>
        <p:nvPicPr>
          <p:cNvPr id="4" name="Picture 3">
            <a:extLst>
              <a:ext uri="{FF2B5EF4-FFF2-40B4-BE49-F238E27FC236}">
                <a16:creationId xmlns:a16="http://schemas.microsoft.com/office/drawing/2014/main" id="{578698C5-2AB9-1F88-263E-958715E2BF05}"/>
              </a:ext>
            </a:extLst>
          </p:cNvPr>
          <p:cNvPicPr>
            <a:picLocks noChangeAspect="1"/>
          </p:cNvPicPr>
          <p:nvPr/>
        </p:nvPicPr>
        <p:blipFill>
          <a:blip r:embed="rId4"/>
          <a:stretch>
            <a:fillRect/>
          </a:stretch>
        </p:blipFill>
        <p:spPr>
          <a:xfrm>
            <a:off x="1387516" y="2006641"/>
            <a:ext cx="1987468" cy="1987468"/>
          </a:xfrm>
          <a:prstGeom prst="rect">
            <a:avLst/>
          </a:prstGeom>
        </p:spPr>
      </p:pic>
      <p:sp>
        <p:nvSpPr>
          <p:cNvPr id="3" name="Rectangle 2">
            <a:extLst>
              <a:ext uri="{FF2B5EF4-FFF2-40B4-BE49-F238E27FC236}">
                <a16:creationId xmlns:a16="http://schemas.microsoft.com/office/drawing/2014/main" id="{6D9335EA-FC40-D061-5DB2-43AC48273F36}"/>
              </a:ext>
            </a:extLst>
          </p:cNvPr>
          <p:cNvSpPr/>
          <p:nvPr/>
        </p:nvSpPr>
        <p:spPr>
          <a:xfrm>
            <a:off x="4034442" y="1611320"/>
            <a:ext cx="2233354" cy="584775"/>
          </a:xfrm>
          <a:prstGeom prst="rect">
            <a:avLst/>
          </a:prstGeom>
          <a:noFill/>
        </p:spPr>
        <p:txBody>
          <a:bodyPr wrap="square" lIns="91440" tIns="45720" rIns="91440" bIns="45720">
            <a:spAutoFit/>
          </a:bodyPr>
          <a:lstStyle/>
          <a:p>
            <a:pPr algn="ctr"/>
            <a:r>
              <a:rPr lang="en-US" sz="3200" b="1" cap="none" spc="0" dirty="0">
                <a:ln w="0"/>
                <a:solidFill>
                  <a:schemeClr val="accent5">
                    <a:lumMod val="75000"/>
                  </a:schemeClr>
                </a:solidFill>
                <a:effectLst>
                  <a:outerShdw blurRad="38100" dist="19050" dir="2700000" algn="tl" rotWithShape="0">
                    <a:schemeClr val="dk1">
                      <a:alpha val="40000"/>
                    </a:schemeClr>
                  </a:outerShdw>
                </a:effectLst>
              </a:rPr>
              <a:t>SQL</a:t>
            </a:r>
            <a:endParaRPr lang="en-US" sz="5400" b="1" cap="none" spc="0" dirty="0">
              <a:ln w="0"/>
              <a:solidFill>
                <a:schemeClr val="accent5">
                  <a:lumMod val="75000"/>
                </a:schemeClr>
              </a:solidFill>
              <a:effectLst>
                <a:outerShdw blurRad="38100" dist="19050" dir="2700000" algn="tl" rotWithShape="0">
                  <a:schemeClr val="dk1">
                    <a:alpha val="40000"/>
                  </a:schemeClr>
                </a:outerShdw>
              </a:effectLst>
            </a:endParaRPr>
          </a:p>
        </p:txBody>
      </p:sp>
      <p:sp>
        <p:nvSpPr>
          <p:cNvPr id="7" name="TextBox 6">
            <a:extLst>
              <a:ext uri="{FF2B5EF4-FFF2-40B4-BE49-F238E27FC236}">
                <a16:creationId xmlns:a16="http://schemas.microsoft.com/office/drawing/2014/main" id="{69007323-04C1-A8E9-BE06-E95D99612F62}"/>
              </a:ext>
            </a:extLst>
          </p:cNvPr>
          <p:cNvSpPr txBox="1"/>
          <p:nvPr/>
        </p:nvSpPr>
        <p:spPr>
          <a:xfrm>
            <a:off x="6431261" y="1611556"/>
            <a:ext cx="1892550" cy="584775"/>
          </a:xfrm>
          <a:prstGeom prst="rect">
            <a:avLst/>
          </a:prstGeom>
          <a:noFill/>
        </p:spPr>
        <p:txBody>
          <a:bodyPr wrap="square">
            <a:spAutoFit/>
          </a:bodyPr>
          <a:lstStyle/>
          <a:p>
            <a:r>
              <a:rPr lang="en-US" sz="3200" b="1" cap="none" spc="0" dirty="0">
                <a:ln w="0"/>
                <a:solidFill>
                  <a:schemeClr val="accent1">
                    <a:lumMod val="50000"/>
                  </a:schemeClr>
                </a:solidFill>
                <a:effectLst>
                  <a:outerShdw blurRad="38100" dist="19050" dir="2700000" algn="tl" rotWithShape="0">
                    <a:schemeClr val="dk1">
                      <a:alpha val="40000"/>
                    </a:schemeClr>
                  </a:outerShdw>
                </a:effectLst>
              </a:rPr>
              <a:t>NoSQL</a:t>
            </a:r>
            <a:endParaRPr lang="en-GB" sz="2400" dirty="0">
              <a:solidFill>
                <a:schemeClr val="accent1">
                  <a:lumMod val="50000"/>
                </a:schemeClr>
              </a:solidFill>
            </a:endParaRPr>
          </a:p>
        </p:txBody>
      </p:sp>
      <p:sp>
        <p:nvSpPr>
          <p:cNvPr id="8" name="Rectangle 7">
            <a:extLst>
              <a:ext uri="{FF2B5EF4-FFF2-40B4-BE49-F238E27FC236}">
                <a16:creationId xmlns:a16="http://schemas.microsoft.com/office/drawing/2014/main" id="{10C5A06D-4157-363E-4355-C209B87B4B72}"/>
              </a:ext>
            </a:extLst>
          </p:cNvPr>
          <p:cNvSpPr/>
          <p:nvPr/>
        </p:nvSpPr>
        <p:spPr>
          <a:xfrm>
            <a:off x="4034442" y="2362631"/>
            <a:ext cx="2233354" cy="58477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200" b="1" dirty="0">
                <a:ln/>
                <a:solidFill>
                  <a:schemeClr val="accent3"/>
                </a:solidFill>
              </a:rPr>
              <a:t>RDBMS</a:t>
            </a:r>
            <a:endParaRPr lang="en-US" sz="5400" b="1" dirty="0">
              <a:ln/>
              <a:solidFill>
                <a:schemeClr val="accent3"/>
              </a:solidFill>
            </a:endParaRPr>
          </a:p>
        </p:txBody>
      </p:sp>
      <p:sp>
        <p:nvSpPr>
          <p:cNvPr id="9" name="Rectangle 8">
            <a:extLst>
              <a:ext uri="{FF2B5EF4-FFF2-40B4-BE49-F238E27FC236}">
                <a16:creationId xmlns:a16="http://schemas.microsoft.com/office/drawing/2014/main" id="{9683F616-3D8A-72A5-5AE3-5E16266EA073}"/>
              </a:ext>
            </a:extLst>
          </p:cNvPr>
          <p:cNvSpPr/>
          <p:nvPr/>
        </p:nvSpPr>
        <p:spPr>
          <a:xfrm>
            <a:off x="6179126" y="2362631"/>
            <a:ext cx="2233354"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b="1" dirty="0">
                <a:ln/>
                <a:solidFill>
                  <a:schemeClr val="accent1">
                    <a:lumMod val="40000"/>
                    <a:lumOff val="60000"/>
                  </a:schemeClr>
                </a:solidFill>
              </a:rPr>
              <a:t>SCHEMAS</a:t>
            </a:r>
            <a:endParaRPr lang="en-US" sz="5400" b="1" dirty="0">
              <a:ln/>
              <a:solidFill>
                <a:schemeClr val="accent1">
                  <a:lumMod val="40000"/>
                  <a:lumOff val="60000"/>
                </a:schemeClr>
              </a:solidFill>
            </a:endParaRPr>
          </a:p>
        </p:txBody>
      </p:sp>
      <p:sp>
        <p:nvSpPr>
          <p:cNvPr id="10" name="Rectangle 9">
            <a:extLst>
              <a:ext uri="{FF2B5EF4-FFF2-40B4-BE49-F238E27FC236}">
                <a16:creationId xmlns:a16="http://schemas.microsoft.com/office/drawing/2014/main" id="{3F5C163E-0AA1-BF9E-7933-4B8CED5E49B5}"/>
              </a:ext>
            </a:extLst>
          </p:cNvPr>
          <p:cNvSpPr/>
          <p:nvPr/>
        </p:nvSpPr>
        <p:spPr>
          <a:xfrm>
            <a:off x="4034442" y="3053344"/>
            <a:ext cx="2233354" cy="584775"/>
          </a:xfrm>
          <a:prstGeom prst="rect">
            <a:avLst/>
          </a:prstGeom>
          <a:noFill/>
        </p:spPr>
        <p:txBody>
          <a:bodyPr wrap="square" lIns="91440" tIns="45720" rIns="91440" bIns="45720">
            <a:spAutoFit/>
          </a:bodyPr>
          <a:lstStyle/>
          <a:p>
            <a:pPr algn="ctr"/>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KEYS</a:t>
            </a:r>
            <a:endParaRPr lang="en-US" sz="5400" b="1"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a:extLst>
              <a:ext uri="{FF2B5EF4-FFF2-40B4-BE49-F238E27FC236}">
                <a16:creationId xmlns:a16="http://schemas.microsoft.com/office/drawing/2014/main" id="{AF836D64-80CA-3C8D-55D6-18C469CD7D33}"/>
              </a:ext>
            </a:extLst>
          </p:cNvPr>
          <p:cNvSpPr/>
          <p:nvPr/>
        </p:nvSpPr>
        <p:spPr>
          <a:xfrm>
            <a:off x="6137562" y="3028607"/>
            <a:ext cx="2233354" cy="584775"/>
          </a:xfrm>
          <a:prstGeom prst="rect">
            <a:avLst/>
          </a:prstGeom>
          <a:noFill/>
        </p:spPr>
        <p:txBody>
          <a:bodyPr wrap="square" lIns="91440" tIns="45720" rIns="91440" bIns="45720">
            <a:spAutoFit/>
          </a:bodyPr>
          <a:lstStyle/>
          <a:p>
            <a:pPr algn="ctr"/>
            <a:r>
              <a:rPr 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JOINS</a:t>
            </a:r>
            <a:endParaRPr lang="en-US" sz="5400" b="1"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F8B5E2A8-97D2-EE0F-38A0-796B937BDFBD}"/>
              </a:ext>
            </a:extLst>
          </p:cNvPr>
          <p:cNvSpPr/>
          <p:nvPr/>
        </p:nvSpPr>
        <p:spPr>
          <a:xfrm>
            <a:off x="4034442" y="3613382"/>
            <a:ext cx="2233354" cy="1077218"/>
          </a:xfrm>
          <a:prstGeom prst="rect">
            <a:avLst/>
          </a:prstGeom>
          <a:noFill/>
        </p:spPr>
        <p:txBody>
          <a:bodyPr wrap="square" lIns="91440" tIns="45720" rIns="91440" bIns="45720">
            <a:spAutoFit/>
          </a:bodyPr>
          <a:lstStyle/>
          <a:p>
            <a:pPr algn="ctr"/>
            <a:r>
              <a:rPr 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OLAP &amp; OLTP</a:t>
            </a:r>
            <a:endPar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4" name="Rectangle 13">
            <a:extLst>
              <a:ext uri="{FF2B5EF4-FFF2-40B4-BE49-F238E27FC236}">
                <a16:creationId xmlns:a16="http://schemas.microsoft.com/office/drawing/2014/main" id="{53004356-C65B-F70F-6126-F2830B891FB0}"/>
              </a:ext>
            </a:extLst>
          </p:cNvPr>
          <p:cNvSpPr/>
          <p:nvPr/>
        </p:nvSpPr>
        <p:spPr>
          <a:xfrm>
            <a:off x="6137562" y="3744057"/>
            <a:ext cx="2233354" cy="584775"/>
          </a:xfrm>
          <a:prstGeom prst="rect">
            <a:avLst/>
          </a:prstGeom>
          <a:noFill/>
        </p:spPr>
        <p:txBody>
          <a:bodyPr wrap="square" lIns="91440" tIns="45720" rIns="91440" bIns="45720">
            <a:spAutoFit/>
          </a:bodyPr>
          <a:lstStyle/>
          <a:p>
            <a:pPr algn="ctr"/>
            <a:r>
              <a:rPr lang="en-US" sz="3200" b="1" spc="50" dirty="0">
                <a:ln w="0"/>
                <a:solidFill>
                  <a:schemeClr val="bg2"/>
                </a:solidFill>
                <a:effectLst>
                  <a:innerShdw blurRad="63500" dist="50800" dir="13500000">
                    <a:srgbClr val="000000">
                      <a:alpha val="50000"/>
                    </a:srgbClr>
                  </a:innerShdw>
                </a:effectLst>
              </a:rPr>
              <a:t>Queries</a:t>
            </a:r>
            <a:endParaRPr lang="en-US" sz="5400" b="1" spc="50" dirty="0">
              <a:ln w="0"/>
              <a:solidFill>
                <a:schemeClr val="bg2"/>
              </a:solidFill>
              <a:effectLst>
                <a:innerShdw blurRad="63500" dist="50800" dir="13500000">
                  <a:srgbClr val="000000">
                    <a:alpha val="50000"/>
                  </a:srgbClr>
                </a:innerShdw>
              </a:effectLst>
            </a:endParaRPr>
          </a:p>
        </p:txBody>
      </p:sp>
      <p:sp>
        <p:nvSpPr>
          <p:cNvPr id="6" name="Slide Number Placeholder 5">
            <a:extLst>
              <a:ext uri="{FF2B5EF4-FFF2-40B4-BE49-F238E27FC236}">
                <a16:creationId xmlns:a16="http://schemas.microsoft.com/office/drawing/2014/main" id="{848BD09E-2EFB-8399-0561-E3DB583508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custDataLst>
      <p:tags r:id="rId1"/>
    </p:custDataLst>
    <p:extLst>
      <p:ext uri="{BB962C8B-B14F-4D97-AF65-F5344CB8AC3E}">
        <p14:creationId xmlns:p14="http://schemas.microsoft.com/office/powerpoint/2010/main" val="1220528432"/>
      </p:ext>
    </p:extLst>
  </p:cSld>
  <p:clrMapOvr>
    <a:masterClrMapping/>
  </p:clrMapOvr>
  <mc:AlternateContent xmlns:mc="http://schemas.openxmlformats.org/markup-compatibility/2006" xmlns:p14="http://schemas.microsoft.com/office/powerpoint/2010/main">
    <mc:Choice Requires="p14">
      <p:transition spd="slow" p14:dur="2000" advTm="88461"/>
    </mc:Choice>
    <mc:Fallback xmlns="">
      <p:transition spd="slow" advTm="8846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9EE81-6F7F-F3D7-036E-7C762B0ABED5}"/>
              </a:ext>
            </a:extLst>
          </p:cNvPr>
          <p:cNvSpPr>
            <a:spLocks noGrp="1"/>
          </p:cNvSpPr>
          <p:nvPr>
            <p:ph type="title"/>
          </p:nvPr>
        </p:nvSpPr>
        <p:spPr/>
        <p:txBody>
          <a:bodyPr>
            <a:normAutofit fontScale="90000"/>
          </a:bodyPr>
          <a:lstStyle/>
          <a:p>
            <a:r>
              <a:rPr lang="en-GB" dirty="0"/>
              <a:t>OLTP – Row Store</a:t>
            </a:r>
          </a:p>
        </p:txBody>
      </p:sp>
      <p:sp>
        <p:nvSpPr>
          <p:cNvPr id="3" name="Text Placeholder 2">
            <a:extLst>
              <a:ext uri="{FF2B5EF4-FFF2-40B4-BE49-F238E27FC236}">
                <a16:creationId xmlns:a16="http://schemas.microsoft.com/office/drawing/2014/main" id="{148BE794-EEB3-3BE8-58B6-1B8F60F6BD4A}"/>
              </a:ext>
            </a:extLst>
          </p:cNvPr>
          <p:cNvSpPr>
            <a:spLocks noGrp="1"/>
          </p:cNvSpPr>
          <p:nvPr>
            <p:ph type="body" idx="1"/>
          </p:nvPr>
        </p:nvSpPr>
        <p:spPr/>
        <p:txBody>
          <a:bodyPr/>
          <a:lstStyle/>
          <a:p>
            <a:pPr marL="114300" indent="0">
              <a:buNone/>
            </a:pPr>
            <a:r>
              <a:rPr lang="en-GB" dirty="0">
                <a:solidFill>
                  <a:srgbClr val="FF7C80"/>
                </a:solidFill>
              </a:rPr>
              <a:t>MySQL</a:t>
            </a:r>
            <a:endParaRPr lang="en-GB" dirty="0"/>
          </a:p>
          <a:p>
            <a:pPr marL="114300" indent="0">
              <a:buNone/>
            </a:pPr>
            <a:endParaRPr lang="en-GB" dirty="0"/>
          </a:p>
          <a:p>
            <a:pPr marL="114300" indent="0">
              <a:buNone/>
            </a:pPr>
            <a:r>
              <a:rPr lang="en-GB" dirty="0"/>
              <a:t>Row</a:t>
            </a:r>
          </a:p>
          <a:p>
            <a:pPr marL="114300" indent="0">
              <a:buNone/>
            </a:pPr>
            <a:endParaRPr lang="en-GB" dirty="0"/>
          </a:p>
          <a:p>
            <a:pPr marL="114300" indent="0">
              <a:buNone/>
            </a:pPr>
            <a:r>
              <a:rPr lang="en-GB" dirty="0"/>
              <a:t>Stored as Rows</a:t>
            </a:r>
          </a:p>
          <a:p>
            <a:pPr marL="114300" indent="0">
              <a:buNone/>
            </a:pPr>
            <a:endParaRPr lang="en-GB" dirty="0"/>
          </a:p>
          <a:p>
            <a:pPr marL="114300" indent="0">
              <a:buNone/>
            </a:pPr>
            <a:endParaRPr lang="en-GB" dirty="0"/>
          </a:p>
          <a:p>
            <a:pPr marL="114300" indent="0">
              <a:buNone/>
            </a:pPr>
            <a:endParaRPr lang="en-GB" dirty="0"/>
          </a:p>
          <a:p>
            <a:pPr marL="114300" indent="0">
              <a:buNone/>
            </a:pPr>
            <a:r>
              <a:rPr lang="en-GB" dirty="0"/>
              <a:t>Online Transaction Processing</a:t>
            </a:r>
          </a:p>
        </p:txBody>
      </p:sp>
      <p:sp>
        <p:nvSpPr>
          <p:cNvPr id="4" name="Rectangle 3">
            <a:extLst>
              <a:ext uri="{FF2B5EF4-FFF2-40B4-BE49-F238E27FC236}">
                <a16:creationId xmlns:a16="http://schemas.microsoft.com/office/drawing/2014/main" id="{336C0B23-CE5C-8AD7-5A4B-B615937DC0FB}"/>
              </a:ext>
            </a:extLst>
          </p:cNvPr>
          <p:cNvSpPr/>
          <p:nvPr/>
        </p:nvSpPr>
        <p:spPr>
          <a:xfrm>
            <a:off x="4608011" y="2085654"/>
            <a:ext cx="1217436" cy="486096"/>
          </a:xfrm>
          <a:prstGeom prst="rect">
            <a:avLst/>
          </a:prstGeom>
          <a:solidFill>
            <a:srgbClr val="7030A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POSTCODE</a:t>
            </a:r>
          </a:p>
        </p:txBody>
      </p:sp>
      <p:sp>
        <p:nvSpPr>
          <p:cNvPr id="5" name="Rectangle 4">
            <a:extLst>
              <a:ext uri="{FF2B5EF4-FFF2-40B4-BE49-F238E27FC236}">
                <a16:creationId xmlns:a16="http://schemas.microsoft.com/office/drawing/2014/main" id="{E98D2BE0-A154-53CE-BCA7-1B5F65EE9BDE}"/>
              </a:ext>
            </a:extLst>
          </p:cNvPr>
          <p:cNvSpPr/>
          <p:nvPr/>
        </p:nvSpPr>
        <p:spPr>
          <a:xfrm>
            <a:off x="2398965" y="2085654"/>
            <a:ext cx="1068512" cy="486096"/>
          </a:xfrm>
          <a:prstGeom prst="rect">
            <a:avLst/>
          </a:prstGeom>
          <a:solidFill>
            <a:srgbClr val="7030A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CARD No</a:t>
            </a:r>
          </a:p>
        </p:txBody>
      </p:sp>
      <p:sp>
        <p:nvSpPr>
          <p:cNvPr id="6" name="Rectangle 5">
            <a:extLst>
              <a:ext uri="{FF2B5EF4-FFF2-40B4-BE49-F238E27FC236}">
                <a16:creationId xmlns:a16="http://schemas.microsoft.com/office/drawing/2014/main" id="{F0AD6F99-EC44-C8ED-C67D-AAC354F4B94A}"/>
              </a:ext>
            </a:extLst>
          </p:cNvPr>
          <p:cNvSpPr/>
          <p:nvPr/>
        </p:nvSpPr>
        <p:spPr>
          <a:xfrm>
            <a:off x="3503488" y="2085654"/>
            <a:ext cx="1068512" cy="486096"/>
          </a:xfrm>
          <a:prstGeom prst="rect">
            <a:avLst/>
          </a:prstGeom>
          <a:solidFill>
            <a:srgbClr val="7030A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PRICE</a:t>
            </a:r>
          </a:p>
        </p:txBody>
      </p:sp>
      <p:sp>
        <p:nvSpPr>
          <p:cNvPr id="7" name="Rectangle 6">
            <a:extLst>
              <a:ext uri="{FF2B5EF4-FFF2-40B4-BE49-F238E27FC236}">
                <a16:creationId xmlns:a16="http://schemas.microsoft.com/office/drawing/2014/main" id="{A4EFC291-FCEB-AD5D-C5AD-EFB7D01DA94C}"/>
              </a:ext>
            </a:extLst>
          </p:cNvPr>
          <p:cNvSpPr/>
          <p:nvPr/>
        </p:nvSpPr>
        <p:spPr>
          <a:xfrm>
            <a:off x="1267146" y="2085654"/>
            <a:ext cx="1068512" cy="486096"/>
          </a:xfrm>
          <a:prstGeom prst="rect">
            <a:avLst/>
          </a:prstGeom>
          <a:solidFill>
            <a:srgbClr val="7030A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ORDER ID</a:t>
            </a:r>
          </a:p>
        </p:txBody>
      </p:sp>
      <p:sp>
        <p:nvSpPr>
          <p:cNvPr id="8" name="Rectangle 7">
            <a:extLst>
              <a:ext uri="{FF2B5EF4-FFF2-40B4-BE49-F238E27FC236}">
                <a16:creationId xmlns:a16="http://schemas.microsoft.com/office/drawing/2014/main" id="{78F6A59E-6BE9-B41E-178B-31E31923C2DA}"/>
              </a:ext>
            </a:extLst>
          </p:cNvPr>
          <p:cNvSpPr/>
          <p:nvPr/>
        </p:nvSpPr>
        <p:spPr>
          <a:xfrm>
            <a:off x="1119883" y="3220948"/>
            <a:ext cx="4792895" cy="580490"/>
          </a:xfrm>
          <a:prstGeom prst="rect">
            <a:avLst/>
          </a:prstGeom>
          <a:solidFill>
            <a:srgbClr val="7030A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B887F817-5891-13EB-DDAD-C02416A04217}"/>
              </a:ext>
            </a:extLst>
          </p:cNvPr>
          <p:cNvSpPr/>
          <p:nvPr/>
        </p:nvSpPr>
        <p:spPr>
          <a:xfrm>
            <a:off x="1179816" y="3268803"/>
            <a:ext cx="4792895" cy="580490"/>
          </a:xfrm>
          <a:prstGeom prst="rect">
            <a:avLst/>
          </a:prstGeom>
          <a:solidFill>
            <a:srgbClr val="7030A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EF1B7DFB-DE55-858A-4C96-6EAAD6F1FBD6}"/>
              </a:ext>
            </a:extLst>
          </p:cNvPr>
          <p:cNvSpPr/>
          <p:nvPr/>
        </p:nvSpPr>
        <p:spPr>
          <a:xfrm>
            <a:off x="1267146" y="3314384"/>
            <a:ext cx="4792895" cy="580490"/>
          </a:xfrm>
          <a:prstGeom prst="rect">
            <a:avLst/>
          </a:prstGeom>
          <a:solidFill>
            <a:srgbClr val="7030A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ACA22795-C02B-413E-8CC5-9360AC61D2A4}"/>
              </a:ext>
            </a:extLst>
          </p:cNvPr>
          <p:cNvSpPr/>
          <p:nvPr/>
        </p:nvSpPr>
        <p:spPr>
          <a:xfrm>
            <a:off x="1354476" y="3358207"/>
            <a:ext cx="4792895" cy="580490"/>
          </a:xfrm>
          <a:prstGeom prst="rect">
            <a:avLst/>
          </a:prstGeom>
          <a:solidFill>
            <a:srgbClr val="7030A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Slide Number Placeholder 9">
            <a:extLst>
              <a:ext uri="{FF2B5EF4-FFF2-40B4-BE49-F238E27FC236}">
                <a16:creationId xmlns:a16="http://schemas.microsoft.com/office/drawing/2014/main" id="{F720056F-E13A-CE6F-C5CD-A35DA09C30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20</a:t>
            </a:fld>
            <a:endParaRPr lang="en-GB"/>
          </a:p>
        </p:txBody>
      </p:sp>
    </p:spTree>
    <p:extLst>
      <p:ext uri="{BB962C8B-B14F-4D97-AF65-F5344CB8AC3E}">
        <p14:creationId xmlns:p14="http://schemas.microsoft.com/office/powerpoint/2010/main" val="2230755692"/>
      </p:ext>
    </p:extLst>
  </p:cSld>
  <p:clrMapOvr>
    <a:masterClrMapping/>
  </p:clrMapOvr>
  <mc:AlternateContent xmlns:mc="http://schemas.openxmlformats.org/markup-compatibility/2006" xmlns:p14="http://schemas.microsoft.com/office/powerpoint/2010/main">
    <mc:Choice Requires="p14">
      <p:transition spd="slow" p14:dur="2000" advTm="56968"/>
    </mc:Choice>
    <mc:Fallback xmlns="">
      <p:transition spd="slow" advTm="56968"/>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A93A4-46C7-50A2-B094-20ABA919BCB6}"/>
              </a:ext>
            </a:extLst>
          </p:cNvPr>
          <p:cNvSpPr>
            <a:spLocks noGrp="1"/>
          </p:cNvSpPr>
          <p:nvPr>
            <p:ph type="title"/>
          </p:nvPr>
        </p:nvSpPr>
        <p:spPr/>
        <p:txBody>
          <a:bodyPr>
            <a:normAutofit fontScale="90000"/>
          </a:bodyPr>
          <a:lstStyle/>
          <a:p>
            <a:r>
              <a:rPr lang="en-GB" dirty="0"/>
              <a:t>OLAP	- Column Store</a:t>
            </a:r>
          </a:p>
        </p:txBody>
      </p:sp>
      <p:sp>
        <p:nvSpPr>
          <p:cNvPr id="3" name="Text Placeholder 2">
            <a:extLst>
              <a:ext uri="{FF2B5EF4-FFF2-40B4-BE49-F238E27FC236}">
                <a16:creationId xmlns:a16="http://schemas.microsoft.com/office/drawing/2014/main" id="{BF8EA1F0-F82B-5837-FC4C-0022F3E42374}"/>
              </a:ext>
            </a:extLst>
          </p:cNvPr>
          <p:cNvSpPr>
            <a:spLocks noGrp="1"/>
          </p:cNvSpPr>
          <p:nvPr>
            <p:ph type="body" idx="1"/>
          </p:nvPr>
        </p:nvSpPr>
        <p:spPr/>
        <p:txBody>
          <a:bodyPr/>
          <a:lstStyle/>
          <a:p>
            <a:r>
              <a:rPr lang="en-GB" dirty="0"/>
              <a:t>Snowflake, Google Big Query, PostgreSQL, Redshift…</a:t>
            </a:r>
          </a:p>
          <a:p>
            <a:endParaRPr lang="en-GB" dirty="0"/>
          </a:p>
          <a:p>
            <a:r>
              <a:rPr lang="en-GB" dirty="0"/>
              <a:t>..used by data scientists, business analysts, research analysts etc.</a:t>
            </a:r>
          </a:p>
          <a:p>
            <a:endParaRPr lang="en-GB" dirty="0"/>
          </a:p>
          <a:p>
            <a:r>
              <a:rPr lang="en-GB" dirty="0"/>
              <a:t>and they support business intelligence (BI), data mining and other decision support applications.</a:t>
            </a:r>
          </a:p>
          <a:p>
            <a:endParaRPr lang="en-GB" dirty="0"/>
          </a:p>
          <a:p>
            <a:r>
              <a:rPr lang="en-GB" dirty="0"/>
              <a:t>Stands for Online</a:t>
            </a:r>
          </a:p>
        </p:txBody>
      </p:sp>
      <p:sp>
        <p:nvSpPr>
          <p:cNvPr id="6" name="Slide Number Placeholder 5">
            <a:extLst>
              <a:ext uri="{FF2B5EF4-FFF2-40B4-BE49-F238E27FC236}">
                <a16:creationId xmlns:a16="http://schemas.microsoft.com/office/drawing/2014/main" id="{B208D6C9-0042-E80F-027F-58949EAF34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21</a:t>
            </a:fld>
            <a:endParaRPr lang="en-GB"/>
          </a:p>
        </p:txBody>
      </p:sp>
    </p:spTree>
    <p:custDataLst>
      <p:tags r:id="rId1"/>
    </p:custDataLst>
    <p:extLst>
      <p:ext uri="{BB962C8B-B14F-4D97-AF65-F5344CB8AC3E}">
        <p14:creationId xmlns:p14="http://schemas.microsoft.com/office/powerpoint/2010/main" val="271640265"/>
      </p:ext>
    </p:extLst>
  </p:cSld>
  <p:clrMapOvr>
    <a:masterClrMapping/>
  </p:clrMapOvr>
  <mc:AlternateContent xmlns:mc="http://schemas.openxmlformats.org/markup-compatibility/2006" xmlns:p14="http://schemas.microsoft.com/office/powerpoint/2010/main">
    <mc:Choice Requires="p14">
      <p:transition spd="slow" p14:dur="2000" advTm="106055"/>
    </mc:Choice>
    <mc:Fallback xmlns="">
      <p:transition spd="slow" advTm="1060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5CB9A-D15A-4BB1-BBF2-64DD08F0E72D}"/>
              </a:ext>
            </a:extLst>
          </p:cNvPr>
          <p:cNvSpPr>
            <a:spLocks noGrp="1"/>
          </p:cNvSpPr>
          <p:nvPr>
            <p:ph type="title"/>
          </p:nvPr>
        </p:nvSpPr>
        <p:spPr/>
        <p:txBody>
          <a:bodyPr>
            <a:normAutofit fontScale="90000"/>
          </a:bodyPr>
          <a:lstStyle/>
          <a:p>
            <a:r>
              <a:rPr lang="en-GB" dirty="0"/>
              <a:t>RDBMS vs OLAP</a:t>
            </a:r>
          </a:p>
        </p:txBody>
      </p:sp>
      <p:sp>
        <p:nvSpPr>
          <p:cNvPr id="3" name="Text Placeholder 2">
            <a:extLst>
              <a:ext uri="{FF2B5EF4-FFF2-40B4-BE49-F238E27FC236}">
                <a16:creationId xmlns:a16="http://schemas.microsoft.com/office/drawing/2014/main" id="{61C333E6-8850-A33A-7174-F044AAD7E95A}"/>
              </a:ext>
            </a:extLst>
          </p:cNvPr>
          <p:cNvSpPr>
            <a:spLocks noGrp="1"/>
          </p:cNvSpPr>
          <p:nvPr>
            <p:ph type="body" idx="1"/>
          </p:nvPr>
        </p:nvSpPr>
        <p:spPr/>
        <p:txBody>
          <a:bodyPr/>
          <a:lstStyle/>
          <a:p>
            <a:endParaRPr lang="en-GB"/>
          </a:p>
        </p:txBody>
      </p:sp>
      <p:pic>
        <p:nvPicPr>
          <p:cNvPr id="4" name="Picture 3">
            <a:extLst>
              <a:ext uri="{FF2B5EF4-FFF2-40B4-BE49-F238E27FC236}">
                <a16:creationId xmlns:a16="http://schemas.microsoft.com/office/drawing/2014/main" id="{4C584FA7-236D-4D0C-194C-A196A95F592B}"/>
              </a:ext>
            </a:extLst>
          </p:cNvPr>
          <p:cNvPicPr>
            <a:picLocks noChangeAspect="1"/>
          </p:cNvPicPr>
          <p:nvPr/>
        </p:nvPicPr>
        <p:blipFill>
          <a:blip r:embed="rId3"/>
          <a:stretch>
            <a:fillRect/>
          </a:stretch>
        </p:blipFill>
        <p:spPr>
          <a:xfrm>
            <a:off x="1214422" y="1290700"/>
            <a:ext cx="6715155" cy="3813248"/>
          </a:xfrm>
          <a:prstGeom prst="rect">
            <a:avLst/>
          </a:prstGeom>
        </p:spPr>
      </p:pic>
      <p:sp>
        <p:nvSpPr>
          <p:cNvPr id="5" name="Slide Number Placeholder 4">
            <a:extLst>
              <a:ext uri="{FF2B5EF4-FFF2-40B4-BE49-F238E27FC236}">
                <a16:creationId xmlns:a16="http://schemas.microsoft.com/office/drawing/2014/main" id="{C00FA740-39FC-8ED3-38C7-D955E1B466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22</a:t>
            </a:fld>
            <a:endParaRPr lang="en-GB"/>
          </a:p>
        </p:txBody>
      </p:sp>
    </p:spTree>
    <p:extLst>
      <p:ext uri="{BB962C8B-B14F-4D97-AF65-F5344CB8AC3E}">
        <p14:creationId xmlns:p14="http://schemas.microsoft.com/office/powerpoint/2010/main" val="349023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BE7FC-76E7-6FF7-181F-EDAD9CFFB978}"/>
              </a:ext>
            </a:extLst>
          </p:cNvPr>
          <p:cNvSpPr>
            <a:spLocks noGrp="1"/>
          </p:cNvSpPr>
          <p:nvPr>
            <p:ph type="title"/>
          </p:nvPr>
        </p:nvSpPr>
        <p:spPr/>
        <p:txBody>
          <a:bodyPr>
            <a:normAutofit fontScale="90000"/>
          </a:bodyPr>
          <a:lstStyle/>
          <a:p>
            <a:endParaRPr lang="en-GB"/>
          </a:p>
        </p:txBody>
      </p:sp>
      <p:sp>
        <p:nvSpPr>
          <p:cNvPr id="3" name="Text Placeholder 2">
            <a:extLst>
              <a:ext uri="{FF2B5EF4-FFF2-40B4-BE49-F238E27FC236}">
                <a16:creationId xmlns:a16="http://schemas.microsoft.com/office/drawing/2014/main" id="{95127CCB-35E3-2EA1-332A-D882089743D8}"/>
              </a:ext>
            </a:extLst>
          </p:cNvPr>
          <p:cNvSpPr>
            <a:spLocks noGrp="1"/>
          </p:cNvSpPr>
          <p:nvPr>
            <p:ph type="body" idx="1"/>
          </p:nvPr>
        </p:nvSpPr>
        <p:spPr/>
        <p:txBody>
          <a:bodyPr/>
          <a:lstStyle/>
          <a:p>
            <a:endParaRPr lang="en-GB"/>
          </a:p>
        </p:txBody>
      </p:sp>
      <p:pic>
        <p:nvPicPr>
          <p:cNvPr id="4" name="Picture 3">
            <a:extLst>
              <a:ext uri="{FF2B5EF4-FFF2-40B4-BE49-F238E27FC236}">
                <a16:creationId xmlns:a16="http://schemas.microsoft.com/office/drawing/2014/main" id="{8CBF4E0C-EEA7-8F0F-70E2-4C8B0EFF8631}"/>
              </a:ext>
            </a:extLst>
          </p:cNvPr>
          <p:cNvPicPr>
            <a:picLocks noChangeAspect="1"/>
          </p:cNvPicPr>
          <p:nvPr/>
        </p:nvPicPr>
        <p:blipFill>
          <a:blip r:embed="rId3"/>
          <a:stretch>
            <a:fillRect/>
          </a:stretch>
        </p:blipFill>
        <p:spPr>
          <a:xfrm>
            <a:off x="1828800" y="0"/>
            <a:ext cx="5486400" cy="5143500"/>
          </a:xfrm>
          <a:prstGeom prst="rect">
            <a:avLst/>
          </a:prstGeom>
        </p:spPr>
      </p:pic>
      <p:sp>
        <p:nvSpPr>
          <p:cNvPr id="5" name="Slide Number Placeholder 4">
            <a:extLst>
              <a:ext uri="{FF2B5EF4-FFF2-40B4-BE49-F238E27FC236}">
                <a16:creationId xmlns:a16="http://schemas.microsoft.com/office/drawing/2014/main" id="{B000ADA0-BD7A-8416-1792-AC5F1863E4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23</a:t>
            </a:fld>
            <a:endParaRPr lang="en-GB"/>
          </a:p>
        </p:txBody>
      </p:sp>
    </p:spTree>
    <p:extLst>
      <p:ext uri="{BB962C8B-B14F-4D97-AF65-F5344CB8AC3E}">
        <p14:creationId xmlns:p14="http://schemas.microsoft.com/office/powerpoint/2010/main" val="3659734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3ECDF-3BEE-D4B5-F124-0C3451C42198}"/>
              </a:ext>
            </a:extLst>
          </p:cNvPr>
          <p:cNvSpPr>
            <a:spLocks noGrp="1"/>
          </p:cNvSpPr>
          <p:nvPr>
            <p:ph type="title"/>
          </p:nvPr>
        </p:nvSpPr>
        <p:spPr/>
        <p:txBody>
          <a:bodyPr>
            <a:normAutofit fontScale="90000"/>
          </a:bodyPr>
          <a:lstStyle/>
          <a:p>
            <a:r>
              <a:rPr lang="en-GB" dirty="0"/>
              <a:t>Document</a:t>
            </a:r>
          </a:p>
        </p:txBody>
      </p:sp>
      <p:pic>
        <p:nvPicPr>
          <p:cNvPr id="5" name="Picture 4">
            <a:extLst>
              <a:ext uri="{FF2B5EF4-FFF2-40B4-BE49-F238E27FC236}">
                <a16:creationId xmlns:a16="http://schemas.microsoft.com/office/drawing/2014/main" id="{A81D22C3-8584-7596-1C7A-B6E826EE5AC2}"/>
              </a:ext>
            </a:extLst>
          </p:cNvPr>
          <p:cNvPicPr>
            <a:picLocks noChangeAspect="1"/>
          </p:cNvPicPr>
          <p:nvPr/>
        </p:nvPicPr>
        <p:blipFill>
          <a:blip r:embed="rId3"/>
          <a:stretch>
            <a:fillRect/>
          </a:stretch>
        </p:blipFill>
        <p:spPr>
          <a:xfrm>
            <a:off x="739739" y="1222624"/>
            <a:ext cx="2980646" cy="3843640"/>
          </a:xfrm>
          <a:prstGeom prst="rect">
            <a:avLst/>
          </a:prstGeom>
        </p:spPr>
      </p:pic>
      <p:pic>
        <p:nvPicPr>
          <p:cNvPr id="7" name="Picture 6">
            <a:extLst>
              <a:ext uri="{FF2B5EF4-FFF2-40B4-BE49-F238E27FC236}">
                <a16:creationId xmlns:a16="http://schemas.microsoft.com/office/drawing/2014/main" id="{30AF5033-397A-6918-B5F3-4E88E57D1DF7}"/>
              </a:ext>
            </a:extLst>
          </p:cNvPr>
          <p:cNvPicPr>
            <a:picLocks noChangeAspect="1"/>
          </p:cNvPicPr>
          <p:nvPr/>
        </p:nvPicPr>
        <p:blipFill>
          <a:blip r:embed="rId4"/>
          <a:stretch>
            <a:fillRect/>
          </a:stretch>
        </p:blipFill>
        <p:spPr>
          <a:xfrm>
            <a:off x="4877222" y="1222623"/>
            <a:ext cx="3748415" cy="3843639"/>
          </a:xfrm>
          <a:prstGeom prst="rect">
            <a:avLst/>
          </a:prstGeom>
        </p:spPr>
      </p:pic>
      <p:sp>
        <p:nvSpPr>
          <p:cNvPr id="4" name="Slide Number Placeholder 3">
            <a:extLst>
              <a:ext uri="{FF2B5EF4-FFF2-40B4-BE49-F238E27FC236}">
                <a16:creationId xmlns:a16="http://schemas.microsoft.com/office/drawing/2014/main" id="{9D82E173-5F43-508E-7B12-1DC5037302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24</a:t>
            </a:fld>
            <a:endParaRPr lang="en-GB"/>
          </a:p>
        </p:txBody>
      </p:sp>
    </p:spTree>
    <p:extLst>
      <p:ext uri="{BB962C8B-B14F-4D97-AF65-F5344CB8AC3E}">
        <p14:creationId xmlns:p14="http://schemas.microsoft.com/office/powerpoint/2010/main" val="4186195949"/>
      </p:ext>
    </p:extLst>
  </p:cSld>
  <p:clrMapOvr>
    <a:masterClrMapping/>
  </p:clrMapOvr>
  <mc:AlternateContent xmlns:mc="http://schemas.openxmlformats.org/markup-compatibility/2006" xmlns:p14="http://schemas.microsoft.com/office/powerpoint/2010/main">
    <mc:Choice Requires="p14">
      <p:transition spd="slow" p14:dur="2000" advTm="55366"/>
    </mc:Choice>
    <mc:Fallback xmlns="">
      <p:transition spd="slow" advTm="55366"/>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D66B72A0-5BBD-869F-C0AA-433671EA9717}"/>
              </a:ext>
            </a:extLst>
          </p:cNvPr>
          <p:cNvSpPr/>
          <p:nvPr/>
        </p:nvSpPr>
        <p:spPr>
          <a:xfrm>
            <a:off x="1561215" y="1429839"/>
            <a:ext cx="735418" cy="584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Person</a:t>
            </a:r>
            <a:endParaRPr lang="en-GB" dirty="0"/>
          </a:p>
        </p:txBody>
      </p:sp>
      <p:sp>
        <p:nvSpPr>
          <p:cNvPr id="8" name="Oval 7">
            <a:extLst>
              <a:ext uri="{FF2B5EF4-FFF2-40B4-BE49-F238E27FC236}">
                <a16:creationId xmlns:a16="http://schemas.microsoft.com/office/drawing/2014/main" id="{9E6DC8AF-E363-1B60-E738-7B70A4B3A6D2}"/>
              </a:ext>
            </a:extLst>
          </p:cNvPr>
          <p:cNvSpPr/>
          <p:nvPr/>
        </p:nvSpPr>
        <p:spPr>
          <a:xfrm>
            <a:off x="1561214" y="3528232"/>
            <a:ext cx="680483" cy="584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a:t>Person</a:t>
            </a:r>
          </a:p>
        </p:txBody>
      </p:sp>
      <p:sp>
        <p:nvSpPr>
          <p:cNvPr id="9" name="Oval 8">
            <a:extLst>
              <a:ext uri="{FF2B5EF4-FFF2-40B4-BE49-F238E27FC236}">
                <a16:creationId xmlns:a16="http://schemas.microsoft.com/office/drawing/2014/main" id="{D8D4D9F8-140A-07E9-C2A1-48318784EADE}"/>
              </a:ext>
            </a:extLst>
          </p:cNvPr>
          <p:cNvSpPr/>
          <p:nvPr/>
        </p:nvSpPr>
        <p:spPr>
          <a:xfrm>
            <a:off x="6205870" y="3303181"/>
            <a:ext cx="838200" cy="68402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City</a:t>
            </a:r>
          </a:p>
        </p:txBody>
      </p:sp>
      <p:sp>
        <p:nvSpPr>
          <p:cNvPr id="10" name="Oval 9">
            <a:extLst>
              <a:ext uri="{FF2B5EF4-FFF2-40B4-BE49-F238E27FC236}">
                <a16:creationId xmlns:a16="http://schemas.microsoft.com/office/drawing/2014/main" id="{ECFCF0EE-0D5F-74BB-629E-E8F5D7D2C5E5}"/>
              </a:ext>
            </a:extLst>
          </p:cNvPr>
          <p:cNvSpPr/>
          <p:nvPr/>
        </p:nvSpPr>
        <p:spPr>
          <a:xfrm>
            <a:off x="3891517" y="2118006"/>
            <a:ext cx="680483" cy="584791"/>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comp</a:t>
            </a:r>
          </a:p>
        </p:txBody>
      </p:sp>
      <p:sp>
        <p:nvSpPr>
          <p:cNvPr id="11" name="Oval 10">
            <a:extLst>
              <a:ext uri="{FF2B5EF4-FFF2-40B4-BE49-F238E27FC236}">
                <a16:creationId xmlns:a16="http://schemas.microsoft.com/office/drawing/2014/main" id="{3A2A9D8D-F20D-C8D4-C6AF-44B9F476DF74}"/>
              </a:ext>
            </a:extLst>
          </p:cNvPr>
          <p:cNvSpPr/>
          <p:nvPr/>
        </p:nvSpPr>
        <p:spPr>
          <a:xfrm>
            <a:off x="4019993" y="3287647"/>
            <a:ext cx="680484" cy="598136"/>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comp</a:t>
            </a:r>
          </a:p>
        </p:txBody>
      </p:sp>
      <p:sp>
        <p:nvSpPr>
          <p:cNvPr id="12" name="Oval 11">
            <a:extLst>
              <a:ext uri="{FF2B5EF4-FFF2-40B4-BE49-F238E27FC236}">
                <a16:creationId xmlns:a16="http://schemas.microsoft.com/office/drawing/2014/main" id="{52C236DF-4E6C-8670-EAAF-5D8AF2849291}"/>
              </a:ext>
            </a:extLst>
          </p:cNvPr>
          <p:cNvSpPr/>
          <p:nvPr/>
        </p:nvSpPr>
        <p:spPr>
          <a:xfrm>
            <a:off x="1506280" y="2512824"/>
            <a:ext cx="735418" cy="5747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Person</a:t>
            </a:r>
            <a:endParaRPr lang="en-GB" sz="1200" dirty="0"/>
          </a:p>
        </p:txBody>
      </p:sp>
      <p:cxnSp>
        <p:nvCxnSpPr>
          <p:cNvPr id="14" name="Straight Arrow Connector 13">
            <a:extLst>
              <a:ext uri="{FF2B5EF4-FFF2-40B4-BE49-F238E27FC236}">
                <a16:creationId xmlns:a16="http://schemas.microsoft.com/office/drawing/2014/main" id="{BCA5AD35-1B44-011A-55C5-359AD47FBFEF}"/>
              </a:ext>
            </a:extLst>
          </p:cNvPr>
          <p:cNvCxnSpPr>
            <a:cxnSpLocks/>
            <a:stCxn id="8" idx="6"/>
            <a:endCxn id="11" idx="2"/>
          </p:cNvCxnSpPr>
          <p:nvPr/>
        </p:nvCxnSpPr>
        <p:spPr>
          <a:xfrm flipV="1">
            <a:off x="2241697" y="3586715"/>
            <a:ext cx="1778296" cy="2339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D1BAE6C-20BF-7E33-9DBF-B2B340FCB59D}"/>
              </a:ext>
            </a:extLst>
          </p:cNvPr>
          <p:cNvCxnSpPr>
            <a:cxnSpLocks/>
          </p:cNvCxnSpPr>
          <p:nvPr/>
        </p:nvCxnSpPr>
        <p:spPr>
          <a:xfrm>
            <a:off x="2227312" y="2805219"/>
            <a:ext cx="1849128" cy="5747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9FCAAF9-5D11-C21A-399C-21FD0DE5C3F5}"/>
              </a:ext>
            </a:extLst>
          </p:cNvPr>
          <p:cNvCxnSpPr>
            <a:cxnSpLocks/>
            <a:stCxn id="12" idx="7"/>
            <a:endCxn id="10" idx="2"/>
          </p:cNvCxnSpPr>
          <p:nvPr/>
        </p:nvCxnSpPr>
        <p:spPr>
          <a:xfrm flipV="1">
            <a:off x="2133999" y="2410402"/>
            <a:ext cx="1757518" cy="1865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BDFB1E0-5589-C990-E2EF-1F8C7D37E863}"/>
              </a:ext>
            </a:extLst>
          </p:cNvPr>
          <p:cNvCxnSpPr>
            <a:cxnSpLocks/>
            <a:stCxn id="7" idx="6"/>
            <a:endCxn id="10" idx="1"/>
          </p:cNvCxnSpPr>
          <p:nvPr/>
        </p:nvCxnSpPr>
        <p:spPr>
          <a:xfrm>
            <a:off x="2296633" y="1722235"/>
            <a:ext cx="1694538" cy="4814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863F53A-572B-353A-ED71-35236AC0B6A0}"/>
              </a:ext>
            </a:extLst>
          </p:cNvPr>
          <p:cNvCxnSpPr>
            <a:cxnSpLocks/>
            <a:endCxn id="9" idx="1"/>
          </p:cNvCxnSpPr>
          <p:nvPr/>
        </p:nvCxnSpPr>
        <p:spPr>
          <a:xfrm>
            <a:off x="4572000" y="2394457"/>
            <a:ext cx="1756622" cy="10088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Title 1">
            <a:extLst>
              <a:ext uri="{FF2B5EF4-FFF2-40B4-BE49-F238E27FC236}">
                <a16:creationId xmlns:a16="http://schemas.microsoft.com/office/drawing/2014/main" id="{551AB083-ED89-888B-5FBC-3D8416EECC09}"/>
              </a:ext>
            </a:extLst>
          </p:cNvPr>
          <p:cNvSpPr>
            <a:spLocks noGrp="1"/>
          </p:cNvSpPr>
          <p:nvPr>
            <p:ph type="title"/>
          </p:nvPr>
        </p:nvSpPr>
        <p:spPr>
          <a:xfrm>
            <a:off x="311700" y="718000"/>
            <a:ext cx="8520600" cy="572700"/>
          </a:xfrm>
        </p:spPr>
        <p:txBody>
          <a:bodyPr>
            <a:noAutofit/>
          </a:bodyPr>
          <a:lstStyle/>
          <a:p>
            <a:pPr algn="l"/>
            <a:r>
              <a:rPr lang="en-GB" sz="2500" dirty="0" err="1"/>
              <a:t>GraphQL</a:t>
            </a:r>
            <a:endParaRPr lang="en-GB" sz="2500" dirty="0"/>
          </a:p>
        </p:txBody>
      </p:sp>
      <p:sp>
        <p:nvSpPr>
          <p:cNvPr id="3" name="Slide Number Placeholder 2">
            <a:extLst>
              <a:ext uri="{FF2B5EF4-FFF2-40B4-BE49-F238E27FC236}">
                <a16:creationId xmlns:a16="http://schemas.microsoft.com/office/drawing/2014/main" id="{E934F2D5-BEDA-FEC2-BC90-6F5D87534C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25</a:t>
            </a:fld>
            <a:endParaRPr lang="en-GB"/>
          </a:p>
        </p:txBody>
      </p:sp>
    </p:spTree>
    <p:extLst>
      <p:ext uri="{BB962C8B-B14F-4D97-AF65-F5344CB8AC3E}">
        <p14:creationId xmlns:p14="http://schemas.microsoft.com/office/powerpoint/2010/main" val="3317296958"/>
      </p:ext>
    </p:extLst>
  </p:cSld>
  <p:clrMapOvr>
    <a:masterClrMapping/>
  </p:clrMapOvr>
  <mc:AlternateContent xmlns:mc="http://schemas.openxmlformats.org/markup-compatibility/2006" xmlns:p14="http://schemas.microsoft.com/office/powerpoint/2010/main">
    <mc:Choice Requires="p14">
      <p:transition spd="slow" p14:dur="2000" advTm="78562"/>
    </mc:Choice>
    <mc:Fallback xmlns="">
      <p:transition spd="slow" advTm="78562"/>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4ACC4-E3C8-60C9-6D56-1F853D9FDD7D}"/>
              </a:ext>
            </a:extLst>
          </p:cNvPr>
          <p:cNvSpPr>
            <a:spLocks noGrp="1"/>
          </p:cNvSpPr>
          <p:nvPr>
            <p:ph type="ctrTitle"/>
          </p:nvPr>
        </p:nvSpPr>
        <p:spPr>
          <a:xfrm>
            <a:off x="311700" y="2041363"/>
            <a:ext cx="8520600" cy="1169056"/>
          </a:xfrm>
        </p:spPr>
        <p:txBody>
          <a:bodyPr/>
          <a:lstStyle/>
          <a:p>
            <a:r>
              <a:rPr lang="en-GB" dirty="0"/>
              <a:t>Quiz</a:t>
            </a:r>
          </a:p>
        </p:txBody>
      </p:sp>
      <p:sp>
        <p:nvSpPr>
          <p:cNvPr id="4" name="Slide Number Placeholder 3">
            <a:extLst>
              <a:ext uri="{FF2B5EF4-FFF2-40B4-BE49-F238E27FC236}">
                <a16:creationId xmlns:a16="http://schemas.microsoft.com/office/drawing/2014/main" id="{5CFF065C-F637-8943-323E-D78E07D01A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26</a:t>
            </a:fld>
            <a:endParaRPr lang="en-GB"/>
          </a:p>
        </p:txBody>
      </p:sp>
    </p:spTree>
    <p:extLst>
      <p:ext uri="{BB962C8B-B14F-4D97-AF65-F5344CB8AC3E}">
        <p14:creationId xmlns:p14="http://schemas.microsoft.com/office/powerpoint/2010/main" val="1121500137"/>
      </p:ext>
    </p:extLst>
  </p:cSld>
  <p:clrMapOvr>
    <a:masterClrMapping/>
  </p:clrMapOvr>
  <mc:AlternateContent xmlns:mc="http://schemas.openxmlformats.org/markup-compatibility/2006" xmlns:p14="http://schemas.microsoft.com/office/powerpoint/2010/main">
    <mc:Choice Requires="p14">
      <p:transition spd="slow" p14:dur="2000" advTm="116271"/>
    </mc:Choice>
    <mc:Fallback xmlns="">
      <p:transition spd="slow" advTm="116271"/>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CFF065C-F637-8943-323E-D78E07D01A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27</a:t>
            </a:fld>
            <a:endParaRPr lang="en-GB"/>
          </a:p>
        </p:txBody>
      </p:sp>
      <p:pic>
        <p:nvPicPr>
          <p:cNvPr id="6" name="Picture 5">
            <a:extLst>
              <a:ext uri="{FF2B5EF4-FFF2-40B4-BE49-F238E27FC236}">
                <a16:creationId xmlns:a16="http://schemas.microsoft.com/office/drawing/2014/main" id="{5AF62A74-CB1F-F44F-F68A-F9A28AA8CCA4}"/>
              </a:ext>
            </a:extLst>
          </p:cNvPr>
          <p:cNvPicPr>
            <a:picLocks noChangeAspect="1"/>
          </p:cNvPicPr>
          <p:nvPr/>
        </p:nvPicPr>
        <p:blipFill>
          <a:blip r:embed="rId3"/>
          <a:stretch>
            <a:fillRect/>
          </a:stretch>
        </p:blipFill>
        <p:spPr>
          <a:xfrm>
            <a:off x="1631527" y="1278617"/>
            <a:ext cx="5880946" cy="3308032"/>
          </a:xfrm>
          <a:prstGeom prst="rect">
            <a:avLst/>
          </a:prstGeom>
        </p:spPr>
      </p:pic>
    </p:spTree>
    <p:extLst>
      <p:ext uri="{BB962C8B-B14F-4D97-AF65-F5344CB8AC3E}">
        <p14:creationId xmlns:p14="http://schemas.microsoft.com/office/powerpoint/2010/main" val="3158667893"/>
      </p:ext>
    </p:extLst>
  </p:cSld>
  <p:clrMapOvr>
    <a:masterClrMapping/>
  </p:clrMapOvr>
  <mc:AlternateContent xmlns:mc="http://schemas.openxmlformats.org/markup-compatibility/2006">
    <mc:Choice xmlns:p14="http://schemas.microsoft.com/office/powerpoint/2010/main" Requires="p14">
      <p:transition spd="slow" p14:dur="2000" advTm="116271"/>
    </mc:Choice>
    <mc:Fallback>
      <p:transition spd="slow" advTm="116271"/>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4ACC4-E3C8-60C9-6D56-1F853D9FDD7D}"/>
              </a:ext>
            </a:extLst>
          </p:cNvPr>
          <p:cNvSpPr>
            <a:spLocks noGrp="1"/>
          </p:cNvSpPr>
          <p:nvPr>
            <p:ph type="ctrTitle"/>
          </p:nvPr>
        </p:nvSpPr>
        <p:spPr>
          <a:xfrm>
            <a:off x="311700" y="2041363"/>
            <a:ext cx="8520600" cy="1169056"/>
          </a:xfrm>
        </p:spPr>
        <p:txBody>
          <a:bodyPr/>
          <a:lstStyle/>
          <a:p>
            <a:r>
              <a:rPr lang="en-GB" dirty="0"/>
              <a:t>Activity</a:t>
            </a:r>
          </a:p>
        </p:txBody>
      </p:sp>
      <p:sp>
        <p:nvSpPr>
          <p:cNvPr id="5" name="Rectangle 4">
            <a:extLst>
              <a:ext uri="{FF2B5EF4-FFF2-40B4-BE49-F238E27FC236}">
                <a16:creationId xmlns:a16="http://schemas.microsoft.com/office/drawing/2014/main" id="{583F54AE-4110-1572-8D38-C0B471D6B7B3}"/>
              </a:ext>
            </a:extLst>
          </p:cNvPr>
          <p:cNvSpPr/>
          <p:nvPr/>
        </p:nvSpPr>
        <p:spPr>
          <a:xfrm>
            <a:off x="3864634" y="3194559"/>
            <a:ext cx="1414732" cy="523220"/>
          </a:xfrm>
          <a:prstGeom prst="rect">
            <a:avLst/>
          </a:prstGeom>
          <a:noFill/>
        </p:spPr>
        <p:txBody>
          <a:bodyPr wrap="square" lIns="91440" tIns="45720" rIns="91440" bIns="45720">
            <a:spAutoFit/>
          </a:bodyPr>
          <a:lstStyle/>
          <a:p>
            <a:pPr algn="ctr"/>
            <a:r>
              <a:rPr lang="en-GB" sz="2800" b="1" cap="none" spc="0" dirty="0">
                <a:ln w="22225">
                  <a:solidFill>
                    <a:schemeClr val="accent2"/>
                  </a:solidFill>
                  <a:prstDash val="solid"/>
                </a:ln>
                <a:solidFill>
                  <a:schemeClr val="accent2">
                    <a:lumMod val="40000"/>
                    <a:lumOff val="60000"/>
                  </a:schemeClr>
                </a:solidFill>
                <a:effectLst/>
              </a:rPr>
              <a:t>Woo !</a:t>
            </a:r>
          </a:p>
        </p:txBody>
      </p:sp>
      <p:sp>
        <p:nvSpPr>
          <p:cNvPr id="7" name="Slide Number Placeholder 6">
            <a:extLst>
              <a:ext uri="{FF2B5EF4-FFF2-40B4-BE49-F238E27FC236}">
                <a16:creationId xmlns:a16="http://schemas.microsoft.com/office/drawing/2014/main" id="{382CB347-3239-A822-84A6-D69EAD6E60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28</a:t>
            </a:fld>
            <a:endParaRPr lang="en-GB"/>
          </a:p>
        </p:txBody>
      </p:sp>
    </p:spTree>
    <p:extLst>
      <p:ext uri="{BB962C8B-B14F-4D97-AF65-F5344CB8AC3E}">
        <p14:creationId xmlns:p14="http://schemas.microsoft.com/office/powerpoint/2010/main" val="1130321393"/>
      </p:ext>
    </p:extLst>
  </p:cSld>
  <p:clrMapOvr>
    <a:masterClrMapping/>
  </p:clrMapOvr>
  <mc:AlternateContent xmlns:mc="http://schemas.openxmlformats.org/markup-compatibility/2006" xmlns:p14="http://schemas.microsoft.com/office/powerpoint/2010/main">
    <mc:Choice Requires="p14">
      <p:transition spd="slow" p14:dur="2000" advTm="49723"/>
    </mc:Choice>
    <mc:Fallback xmlns="">
      <p:transition spd="slow" advTm="497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8A96-DB12-9516-63EC-202925825520}"/>
              </a:ext>
            </a:extLst>
          </p:cNvPr>
          <p:cNvSpPr>
            <a:spLocks noGrp="1"/>
          </p:cNvSpPr>
          <p:nvPr>
            <p:ph type="title"/>
          </p:nvPr>
        </p:nvSpPr>
        <p:spPr/>
        <p:txBody>
          <a:bodyPr>
            <a:normAutofit fontScale="90000"/>
          </a:bodyPr>
          <a:lstStyle/>
          <a:p>
            <a:r>
              <a:rPr lang="en-GB" dirty="0"/>
              <a:t>Further Reading</a:t>
            </a:r>
          </a:p>
        </p:txBody>
      </p:sp>
      <p:sp>
        <p:nvSpPr>
          <p:cNvPr id="3" name="Text Placeholder 2">
            <a:extLst>
              <a:ext uri="{FF2B5EF4-FFF2-40B4-BE49-F238E27FC236}">
                <a16:creationId xmlns:a16="http://schemas.microsoft.com/office/drawing/2014/main" id="{27802902-2C85-6948-2ACB-D5438AF37354}"/>
              </a:ext>
            </a:extLst>
          </p:cNvPr>
          <p:cNvSpPr>
            <a:spLocks noGrp="1"/>
          </p:cNvSpPr>
          <p:nvPr>
            <p:ph type="body" idx="1"/>
          </p:nvPr>
        </p:nvSpPr>
        <p:spPr/>
        <p:txBody>
          <a:bodyPr/>
          <a:lstStyle/>
          <a:p>
            <a:r>
              <a:rPr lang="en-GB" sz="1100" dirty="0">
                <a:hlinkClick r:id="rId3"/>
              </a:rPr>
              <a:t>https://www.simplilearn.com/tutorials/sql-tutorial/what-is-normalization-in-sql#:~:text=Normalization%20is%20the%20process%20to,data%20from%20the%20relational%20tables</a:t>
            </a:r>
            <a:r>
              <a:rPr lang="en-GB" sz="1100" dirty="0"/>
              <a:t>.</a:t>
            </a:r>
          </a:p>
          <a:p>
            <a:r>
              <a:rPr lang="en-GB" sz="1100" dirty="0">
                <a:hlinkClick r:id="rId4"/>
              </a:rPr>
              <a:t>https://community.powerbi.com/t5/Community-Blog/Data-Modelling-In-Power-BI-Helpful-Tips-amp-Best-Practices/ba-p/1977956</a:t>
            </a:r>
            <a:endParaRPr lang="en-GB" sz="1100" dirty="0"/>
          </a:p>
          <a:p>
            <a:r>
              <a:rPr lang="en-GB" sz="1100" dirty="0">
                <a:hlinkClick r:id="rId5"/>
              </a:rPr>
              <a:t>https://www.sumologic.com/glossary/crud/#:~:text=CRUD%20Meaning%3A%20CRUD%20is%20an,%2C%20read%2C%20update%20and%20delete</a:t>
            </a:r>
            <a:r>
              <a:rPr lang="en-GB" sz="1100" dirty="0"/>
              <a:t>.</a:t>
            </a:r>
          </a:p>
          <a:p>
            <a:r>
              <a:rPr lang="en-GB" sz="1100" dirty="0">
                <a:hlinkClick r:id="rId6"/>
              </a:rPr>
              <a:t>https://www.altexsoft.com/blog/business/comparing-database-management-systems-mysql-postgresql-mssql-server-mongodb-elasticsearch-and-others/</a:t>
            </a:r>
            <a:endParaRPr lang="en-GB" sz="1100" dirty="0"/>
          </a:p>
          <a:p>
            <a:r>
              <a:rPr lang="en-GB" sz="1100" dirty="0">
                <a:hlinkClick r:id="rId7"/>
              </a:rPr>
              <a:t>https://portswigger.net/web-security/sql-injection</a:t>
            </a:r>
            <a:endParaRPr lang="en-GB" sz="1100" dirty="0"/>
          </a:p>
          <a:p>
            <a:r>
              <a:rPr lang="en-GB" sz="1100" dirty="0">
                <a:hlinkClick r:id="rId8"/>
              </a:rPr>
              <a:t>https://statanalytica.com/blog/python-vs-sql/</a:t>
            </a:r>
            <a:endParaRPr lang="en-GB" sz="1100" dirty="0"/>
          </a:p>
          <a:p>
            <a:r>
              <a:rPr lang="en-GB" sz="1100" dirty="0">
                <a:hlinkClick r:id="rId9"/>
              </a:rPr>
              <a:t>https://www.analyticsvidhya.com/blog/2021/06/join-the-dataframes-like-sql-tables-in-python-using-pandas/</a:t>
            </a:r>
            <a:endParaRPr lang="en-GB" sz="1100" dirty="0"/>
          </a:p>
          <a:p>
            <a:r>
              <a:rPr lang="en-GB" sz="1100" dirty="0">
                <a:hlinkClick r:id="rId10"/>
              </a:rPr>
              <a:t>https://www.exoscale.com/syslog/nosql-query/</a:t>
            </a:r>
            <a:endParaRPr lang="en-GB" sz="1100" dirty="0"/>
          </a:p>
          <a:p>
            <a:pPr marL="114300" indent="0">
              <a:buNone/>
            </a:pPr>
            <a:endParaRPr lang="en-GB" sz="1100" dirty="0"/>
          </a:p>
          <a:p>
            <a:pPr marL="114300" indent="0">
              <a:buNone/>
            </a:pPr>
            <a:endParaRPr lang="en-GB" sz="1100" dirty="0"/>
          </a:p>
          <a:p>
            <a:pPr marL="114300" indent="0">
              <a:buNone/>
            </a:pPr>
            <a:endParaRPr lang="en-GB" sz="1100" dirty="0"/>
          </a:p>
          <a:p>
            <a:endParaRPr lang="en-GB" sz="1100" dirty="0"/>
          </a:p>
          <a:p>
            <a:endParaRPr lang="en-GB" sz="1100" dirty="0"/>
          </a:p>
          <a:p>
            <a:endParaRPr lang="en-GB" dirty="0"/>
          </a:p>
        </p:txBody>
      </p:sp>
      <p:sp>
        <p:nvSpPr>
          <p:cNvPr id="5" name="Slide Number Placeholder 4">
            <a:extLst>
              <a:ext uri="{FF2B5EF4-FFF2-40B4-BE49-F238E27FC236}">
                <a16:creationId xmlns:a16="http://schemas.microsoft.com/office/drawing/2014/main" id="{64BF433E-4EF8-B2B4-B270-2B04F60962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29</a:t>
            </a:fld>
            <a:endParaRPr lang="en-GB"/>
          </a:p>
        </p:txBody>
      </p:sp>
    </p:spTree>
    <p:extLst>
      <p:ext uri="{BB962C8B-B14F-4D97-AF65-F5344CB8AC3E}">
        <p14:creationId xmlns:p14="http://schemas.microsoft.com/office/powerpoint/2010/main" val="2011646264"/>
      </p:ext>
    </p:extLst>
  </p:cSld>
  <p:clrMapOvr>
    <a:masterClrMapping/>
  </p:clrMapOvr>
  <mc:AlternateContent xmlns:mc="http://schemas.openxmlformats.org/markup-compatibility/2006" xmlns:p14="http://schemas.microsoft.com/office/powerpoint/2010/main">
    <mc:Choice Requires="p14">
      <p:transition spd="slow" p14:dur="2000" advTm="196659"/>
    </mc:Choice>
    <mc:Fallback xmlns="">
      <p:transition spd="slow" advTm="19665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85A3B-4FFA-2611-3073-A533C384A0FC}"/>
              </a:ext>
            </a:extLst>
          </p:cNvPr>
          <p:cNvSpPr>
            <a:spLocks noGrp="1"/>
          </p:cNvSpPr>
          <p:nvPr>
            <p:ph type="title"/>
          </p:nvPr>
        </p:nvSpPr>
        <p:spPr/>
        <p:txBody>
          <a:bodyPr>
            <a:normAutofit fontScale="90000"/>
          </a:bodyPr>
          <a:lstStyle/>
          <a:p>
            <a:r>
              <a:rPr lang="en-GB" dirty="0"/>
              <a:t>What is a database?</a:t>
            </a:r>
          </a:p>
        </p:txBody>
      </p:sp>
      <p:sp>
        <p:nvSpPr>
          <p:cNvPr id="3" name="Text Placeholder 2">
            <a:extLst>
              <a:ext uri="{FF2B5EF4-FFF2-40B4-BE49-F238E27FC236}">
                <a16:creationId xmlns:a16="http://schemas.microsoft.com/office/drawing/2014/main" id="{FABF6811-9AD7-BF6D-1AB3-7D26D85BB109}"/>
              </a:ext>
            </a:extLst>
          </p:cNvPr>
          <p:cNvSpPr>
            <a:spLocks noGrp="1"/>
          </p:cNvSpPr>
          <p:nvPr>
            <p:ph type="body" idx="1"/>
          </p:nvPr>
        </p:nvSpPr>
        <p:spPr/>
        <p:txBody>
          <a:bodyPr/>
          <a:lstStyle/>
          <a:p>
            <a:r>
              <a:rPr lang="en-GB" dirty="0"/>
              <a:t>Databases are systems which store and manage data, but there are a number of different types of database systems.</a:t>
            </a:r>
          </a:p>
          <a:p>
            <a:endParaRPr lang="en-GB" dirty="0"/>
          </a:p>
          <a:p>
            <a:r>
              <a:rPr lang="en-GB" dirty="0"/>
              <a:t>Different ways of physically storing the data – on disk and in memory. </a:t>
            </a:r>
          </a:p>
          <a:p>
            <a:pPr marL="114300" indent="0">
              <a:buNone/>
            </a:pPr>
            <a:endParaRPr lang="en-GB" dirty="0"/>
          </a:p>
          <a:p>
            <a:r>
              <a:rPr lang="en-GB" dirty="0"/>
              <a:t>As well as how systems retrieve the data and present it to the user.</a:t>
            </a:r>
          </a:p>
          <a:p>
            <a:endParaRPr lang="en-GB" dirty="0"/>
          </a:p>
        </p:txBody>
      </p:sp>
      <p:sp>
        <p:nvSpPr>
          <p:cNvPr id="4" name="Slide Number Placeholder 3">
            <a:extLst>
              <a:ext uri="{FF2B5EF4-FFF2-40B4-BE49-F238E27FC236}">
                <a16:creationId xmlns:a16="http://schemas.microsoft.com/office/drawing/2014/main" id="{B5EB2989-8FAB-8D54-7D63-5740DE84AC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Tree>
    <p:extLst>
      <p:ext uri="{BB962C8B-B14F-4D97-AF65-F5344CB8AC3E}">
        <p14:creationId xmlns:p14="http://schemas.microsoft.com/office/powerpoint/2010/main" val="355976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DE405-ADA7-E869-2A47-2A3F468B07DC}"/>
              </a:ext>
            </a:extLst>
          </p:cNvPr>
          <p:cNvSpPr>
            <a:spLocks noGrp="1"/>
          </p:cNvSpPr>
          <p:nvPr>
            <p:ph type="title"/>
          </p:nvPr>
        </p:nvSpPr>
        <p:spPr/>
        <p:txBody>
          <a:bodyPr>
            <a:normAutofit fontScale="90000"/>
          </a:bodyPr>
          <a:lstStyle/>
          <a:p>
            <a:r>
              <a:rPr lang="en-GB" dirty="0"/>
              <a:t>Relational (SQL) vs Non-Relational (NoSQL)	</a:t>
            </a:r>
          </a:p>
        </p:txBody>
      </p:sp>
      <p:sp>
        <p:nvSpPr>
          <p:cNvPr id="3" name="Text Placeholder 2">
            <a:extLst>
              <a:ext uri="{FF2B5EF4-FFF2-40B4-BE49-F238E27FC236}">
                <a16:creationId xmlns:a16="http://schemas.microsoft.com/office/drawing/2014/main" id="{634274F2-5634-48BF-ECD3-7A6F7B51BA6A}"/>
              </a:ext>
            </a:extLst>
          </p:cNvPr>
          <p:cNvSpPr>
            <a:spLocks noGrp="1"/>
          </p:cNvSpPr>
          <p:nvPr>
            <p:ph type="body" idx="1"/>
          </p:nvPr>
        </p:nvSpPr>
        <p:spPr/>
        <p:txBody>
          <a:bodyPr/>
          <a:lstStyle/>
          <a:p>
            <a:pPr>
              <a:lnSpc>
                <a:spcPct val="150000"/>
              </a:lnSpc>
            </a:pPr>
            <a:r>
              <a:rPr lang="en-GB" dirty="0"/>
              <a:t>Structured Query Language</a:t>
            </a:r>
          </a:p>
          <a:p>
            <a:pPr>
              <a:lnSpc>
                <a:spcPct val="150000"/>
              </a:lnSpc>
            </a:pPr>
            <a:r>
              <a:rPr lang="en-GB" dirty="0"/>
              <a:t>Fixed </a:t>
            </a:r>
            <a:r>
              <a:rPr lang="en-GB" dirty="0">
                <a:solidFill>
                  <a:srgbClr val="FF0000"/>
                </a:solidFill>
              </a:rPr>
              <a:t>Schema </a:t>
            </a:r>
            <a:r>
              <a:rPr lang="en-GB" dirty="0">
                <a:solidFill>
                  <a:schemeClr val="tx1">
                    <a:lumMod val="50000"/>
                    <a:lumOff val="50000"/>
                  </a:schemeClr>
                </a:solidFill>
              </a:rPr>
              <a:t>- </a:t>
            </a:r>
            <a:r>
              <a:rPr lang="en-GB" dirty="0">
                <a:solidFill>
                  <a:schemeClr val="bg2"/>
                </a:solidFill>
              </a:rPr>
              <a:t>the structure </a:t>
            </a:r>
            <a:r>
              <a:rPr lang="en-GB" dirty="0">
                <a:solidFill>
                  <a:srgbClr val="FF0000"/>
                </a:solidFill>
              </a:rPr>
              <a:t>in</a:t>
            </a:r>
            <a:r>
              <a:rPr lang="en-GB" dirty="0">
                <a:solidFill>
                  <a:schemeClr val="bg2"/>
                </a:solidFill>
              </a:rPr>
              <a:t> and </a:t>
            </a:r>
            <a:r>
              <a:rPr lang="en-GB" dirty="0">
                <a:solidFill>
                  <a:srgbClr val="FF0000"/>
                </a:solidFill>
              </a:rPr>
              <a:t>between</a:t>
            </a:r>
            <a:r>
              <a:rPr lang="en-GB" dirty="0">
                <a:solidFill>
                  <a:schemeClr val="bg2"/>
                </a:solidFill>
              </a:rPr>
              <a:t> the tables.</a:t>
            </a:r>
          </a:p>
          <a:p>
            <a:pPr>
              <a:lnSpc>
                <a:spcPct val="150000"/>
              </a:lnSpc>
            </a:pPr>
            <a:r>
              <a:rPr lang="en-GB" dirty="0">
                <a:solidFill>
                  <a:schemeClr val="bg2"/>
                </a:solidFill>
              </a:rPr>
              <a:t>Relationship between tables</a:t>
            </a:r>
          </a:p>
          <a:p>
            <a:pPr marL="114300" indent="0">
              <a:lnSpc>
                <a:spcPct val="150000"/>
              </a:lnSpc>
              <a:buNone/>
            </a:pPr>
            <a:endParaRPr lang="en-GB" dirty="0">
              <a:solidFill>
                <a:schemeClr val="bg2"/>
              </a:solidFill>
            </a:endParaRPr>
          </a:p>
          <a:p>
            <a:pPr>
              <a:lnSpc>
                <a:spcPct val="150000"/>
              </a:lnSpc>
            </a:pPr>
            <a:r>
              <a:rPr lang="en-GB" dirty="0">
                <a:solidFill>
                  <a:srgbClr val="FF0000"/>
                </a:solidFill>
              </a:rPr>
              <a:t>NoSQL </a:t>
            </a:r>
            <a:r>
              <a:rPr lang="en-GB" dirty="0">
                <a:solidFill>
                  <a:schemeClr val="bg2"/>
                </a:solidFill>
              </a:rPr>
              <a:t>– Not one single thing … </a:t>
            </a:r>
            <a:r>
              <a:rPr lang="en-GB" dirty="0">
                <a:solidFill>
                  <a:srgbClr val="FF0000"/>
                </a:solidFill>
              </a:rPr>
              <a:t>different models</a:t>
            </a:r>
            <a:r>
              <a:rPr lang="en-GB" dirty="0">
                <a:solidFill>
                  <a:schemeClr val="bg2"/>
                </a:solidFill>
              </a:rPr>
              <a:t>.</a:t>
            </a:r>
          </a:p>
          <a:p>
            <a:pPr>
              <a:lnSpc>
                <a:spcPct val="150000"/>
              </a:lnSpc>
            </a:pPr>
            <a:r>
              <a:rPr lang="en-GB" dirty="0">
                <a:solidFill>
                  <a:schemeClr val="bg2"/>
                </a:solidFill>
              </a:rPr>
              <a:t>Generally a much more relaxed schema. </a:t>
            </a:r>
          </a:p>
          <a:p>
            <a:pPr>
              <a:lnSpc>
                <a:spcPct val="150000"/>
              </a:lnSpc>
            </a:pPr>
            <a:r>
              <a:rPr lang="en-GB" dirty="0">
                <a:solidFill>
                  <a:schemeClr val="bg2"/>
                </a:solidFill>
              </a:rPr>
              <a:t>Relationships handled differently. </a:t>
            </a:r>
          </a:p>
        </p:txBody>
      </p:sp>
      <p:sp>
        <p:nvSpPr>
          <p:cNvPr id="5" name="Slide Number Placeholder 4">
            <a:extLst>
              <a:ext uri="{FF2B5EF4-FFF2-40B4-BE49-F238E27FC236}">
                <a16:creationId xmlns:a16="http://schemas.microsoft.com/office/drawing/2014/main" id="{49B5ABA7-80A8-EAF0-5EDF-53B7896315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Tree>
    <p:custDataLst>
      <p:tags r:id="rId1"/>
    </p:custDataLst>
    <p:extLst>
      <p:ext uri="{BB962C8B-B14F-4D97-AF65-F5344CB8AC3E}">
        <p14:creationId xmlns:p14="http://schemas.microsoft.com/office/powerpoint/2010/main" val="1903121172"/>
      </p:ext>
    </p:extLst>
  </p:cSld>
  <p:clrMapOvr>
    <a:masterClrMapping/>
  </p:clrMapOvr>
  <mc:AlternateContent xmlns:mc="http://schemas.openxmlformats.org/markup-compatibility/2006" xmlns:p14="http://schemas.microsoft.com/office/powerpoint/2010/main">
    <mc:Choice Requires="p14">
      <p:transition spd="slow" p14:dur="2000" advTm="328723"/>
    </mc:Choice>
    <mc:Fallback xmlns="">
      <p:transition spd="slow" advTm="3287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5D223-A0D4-D3C3-FBD0-6A91F646D6F1}"/>
              </a:ext>
            </a:extLst>
          </p:cNvPr>
          <p:cNvSpPr>
            <a:spLocks noGrp="1"/>
          </p:cNvSpPr>
          <p:nvPr>
            <p:ph type="title"/>
          </p:nvPr>
        </p:nvSpPr>
        <p:spPr/>
        <p:txBody>
          <a:bodyPr>
            <a:normAutofit fontScale="90000"/>
          </a:bodyPr>
          <a:lstStyle/>
          <a:p>
            <a:r>
              <a:rPr lang="en-GB" dirty="0"/>
              <a:t>PART 1</a:t>
            </a:r>
          </a:p>
        </p:txBody>
      </p:sp>
      <p:pic>
        <p:nvPicPr>
          <p:cNvPr id="4" name="Picture 3">
            <a:extLst>
              <a:ext uri="{FF2B5EF4-FFF2-40B4-BE49-F238E27FC236}">
                <a16:creationId xmlns:a16="http://schemas.microsoft.com/office/drawing/2014/main" id="{FE040E2F-70B4-0ED5-25CB-74862305FD14}"/>
              </a:ext>
            </a:extLst>
          </p:cNvPr>
          <p:cNvPicPr>
            <a:picLocks noChangeAspect="1"/>
          </p:cNvPicPr>
          <p:nvPr/>
        </p:nvPicPr>
        <p:blipFill>
          <a:blip r:embed="rId3"/>
          <a:stretch>
            <a:fillRect/>
          </a:stretch>
        </p:blipFill>
        <p:spPr>
          <a:xfrm>
            <a:off x="1714500" y="1379787"/>
            <a:ext cx="5715000" cy="3000375"/>
          </a:xfrm>
          <a:prstGeom prst="rect">
            <a:avLst/>
          </a:prstGeom>
        </p:spPr>
      </p:pic>
      <p:sp>
        <p:nvSpPr>
          <p:cNvPr id="5" name="Slide Number Placeholder 4">
            <a:extLst>
              <a:ext uri="{FF2B5EF4-FFF2-40B4-BE49-F238E27FC236}">
                <a16:creationId xmlns:a16="http://schemas.microsoft.com/office/drawing/2014/main" id="{77ED8DAE-5001-D382-4183-D0EA46766F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extLst>
      <p:ext uri="{BB962C8B-B14F-4D97-AF65-F5344CB8AC3E}">
        <p14:creationId xmlns:p14="http://schemas.microsoft.com/office/powerpoint/2010/main" val="694731312"/>
      </p:ext>
    </p:extLst>
  </p:cSld>
  <p:clrMapOvr>
    <a:masterClrMapping/>
  </p:clrMapOvr>
  <mc:AlternateContent xmlns:mc="http://schemas.openxmlformats.org/markup-compatibility/2006" xmlns:p14="http://schemas.microsoft.com/office/powerpoint/2010/main">
    <mc:Choice Requires="p14">
      <p:transition spd="slow" p14:dur="2000" advTm="2680"/>
    </mc:Choice>
    <mc:Fallback xmlns="">
      <p:transition spd="slow" advTm="268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CD972-A29B-095C-D5E2-90BF71E62567}"/>
              </a:ext>
            </a:extLst>
          </p:cNvPr>
          <p:cNvSpPr>
            <a:spLocks noGrp="1"/>
          </p:cNvSpPr>
          <p:nvPr>
            <p:ph type="title"/>
          </p:nvPr>
        </p:nvSpPr>
        <p:spPr/>
        <p:txBody>
          <a:bodyPr>
            <a:normAutofit fontScale="90000"/>
          </a:bodyPr>
          <a:lstStyle/>
          <a:p>
            <a:r>
              <a:rPr lang="en-GB" dirty="0"/>
              <a:t>RDBMS</a:t>
            </a:r>
          </a:p>
        </p:txBody>
      </p:sp>
      <p:sp>
        <p:nvSpPr>
          <p:cNvPr id="3" name="Slide Number Placeholder 2">
            <a:extLst>
              <a:ext uri="{FF2B5EF4-FFF2-40B4-BE49-F238E27FC236}">
                <a16:creationId xmlns:a16="http://schemas.microsoft.com/office/drawing/2014/main" id="{7CBD31AD-DFD3-D646-F71B-FA69F33878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
        <p:nvSpPr>
          <p:cNvPr id="4" name="TextBox 3">
            <a:extLst>
              <a:ext uri="{FF2B5EF4-FFF2-40B4-BE49-F238E27FC236}">
                <a16:creationId xmlns:a16="http://schemas.microsoft.com/office/drawing/2014/main" id="{F4F60E09-D902-E423-412D-CB1B4EBB4561}"/>
              </a:ext>
            </a:extLst>
          </p:cNvPr>
          <p:cNvSpPr txBox="1"/>
          <p:nvPr/>
        </p:nvSpPr>
        <p:spPr>
          <a:xfrm>
            <a:off x="5094514" y="2011680"/>
            <a:ext cx="3108960" cy="2142309"/>
          </a:xfrm>
          <a:prstGeom prst="rect">
            <a:avLst/>
          </a:prstGeom>
        </p:spPr>
        <p:txBody>
          <a:bodyPr wrap="square" rtlCol="0">
            <a:spAutoFit/>
          </a:bodyPr>
          <a:lstStyle/>
          <a:p>
            <a:endParaRPr lang="en-GB" dirty="0"/>
          </a:p>
        </p:txBody>
      </p:sp>
      <p:pic>
        <p:nvPicPr>
          <p:cNvPr id="9" name="Picture 8">
            <a:extLst>
              <a:ext uri="{FF2B5EF4-FFF2-40B4-BE49-F238E27FC236}">
                <a16:creationId xmlns:a16="http://schemas.microsoft.com/office/drawing/2014/main" id="{1C605A1C-0A4D-B62E-3A2C-543018D60B61}"/>
              </a:ext>
            </a:extLst>
          </p:cNvPr>
          <p:cNvPicPr>
            <a:picLocks noChangeAspect="1"/>
          </p:cNvPicPr>
          <p:nvPr/>
        </p:nvPicPr>
        <p:blipFill>
          <a:blip r:embed="rId2"/>
          <a:stretch>
            <a:fillRect/>
          </a:stretch>
        </p:blipFill>
        <p:spPr>
          <a:xfrm>
            <a:off x="311700" y="1376937"/>
            <a:ext cx="4988845" cy="3330054"/>
          </a:xfrm>
          <a:prstGeom prst="rect">
            <a:avLst/>
          </a:prstGeom>
        </p:spPr>
      </p:pic>
      <p:sp>
        <p:nvSpPr>
          <p:cNvPr id="10" name="TextBox 9">
            <a:extLst>
              <a:ext uri="{FF2B5EF4-FFF2-40B4-BE49-F238E27FC236}">
                <a16:creationId xmlns:a16="http://schemas.microsoft.com/office/drawing/2014/main" id="{89786CAB-6002-F429-C65C-FDF7867F9A92}"/>
              </a:ext>
            </a:extLst>
          </p:cNvPr>
          <p:cNvSpPr txBox="1"/>
          <p:nvPr/>
        </p:nvSpPr>
        <p:spPr>
          <a:xfrm>
            <a:off x="4809012" y="1445398"/>
            <a:ext cx="4023288" cy="3139321"/>
          </a:xfrm>
          <a:prstGeom prst="rect">
            <a:avLst/>
          </a:prstGeom>
          <a:noFill/>
        </p:spPr>
        <p:txBody>
          <a:bodyPr wrap="square" rtlCol="0">
            <a:spAutoFit/>
          </a:bodyPr>
          <a:lstStyle/>
          <a:p>
            <a:pPr marL="285750" indent="-285750">
              <a:buFont typeface="Arial" panose="020B0604020202020204" pitchFamily="34" charset="0"/>
              <a:buChar char="•"/>
            </a:pPr>
            <a:r>
              <a:rPr lang="en-GB" sz="1800" b="1" i="0" dirty="0">
                <a:solidFill>
                  <a:srgbClr val="202124"/>
                </a:solidFill>
                <a:effectLst/>
                <a:latin typeface="Poppins Medium" panose="00000600000000000000" pitchFamily="2" charset="0"/>
                <a:cs typeface="Poppins Medium" panose="00000600000000000000" pitchFamily="2" charset="0"/>
              </a:rPr>
              <a:t>The software used to store, manage, query, and retrieve data stored in a relational database</a:t>
            </a:r>
            <a:r>
              <a:rPr lang="en-GB" sz="1800" b="0" i="0" dirty="0">
                <a:solidFill>
                  <a:srgbClr val="202124"/>
                </a:solidFill>
                <a:effectLst/>
                <a:latin typeface="Poppins Medium" panose="00000600000000000000" pitchFamily="2" charset="0"/>
                <a:cs typeface="Poppins Medium" panose="00000600000000000000" pitchFamily="2" charset="0"/>
              </a:rPr>
              <a:t> is called a relational database management system (RDBMS). </a:t>
            </a:r>
          </a:p>
          <a:p>
            <a:pPr marL="285750" indent="-285750">
              <a:buFont typeface="Arial" panose="020B0604020202020204" pitchFamily="34" charset="0"/>
              <a:buChar char="•"/>
            </a:pPr>
            <a:endParaRPr lang="en-GB" sz="1800" dirty="0">
              <a:solidFill>
                <a:srgbClr val="202124"/>
              </a:solidFill>
              <a:latin typeface="Poppins Medium" panose="00000600000000000000" pitchFamily="2" charset="0"/>
              <a:cs typeface="Poppins Medium" panose="00000600000000000000" pitchFamily="2" charset="0"/>
            </a:endParaRPr>
          </a:p>
          <a:p>
            <a:pPr marL="285750" indent="-285750">
              <a:buFont typeface="Arial" panose="020B0604020202020204" pitchFamily="34" charset="0"/>
              <a:buChar char="•"/>
            </a:pPr>
            <a:r>
              <a:rPr lang="en-GB" sz="1800" b="0" i="0" dirty="0">
                <a:solidFill>
                  <a:srgbClr val="202124"/>
                </a:solidFill>
                <a:effectLst/>
                <a:latin typeface="Poppins Medium" panose="00000600000000000000" pitchFamily="2" charset="0"/>
                <a:cs typeface="Poppins Medium" panose="00000600000000000000" pitchFamily="2" charset="0"/>
              </a:rPr>
              <a:t>The RDBMS provides an interface between users and applications and the database</a:t>
            </a:r>
            <a:endParaRPr lang="en-GB" sz="18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402531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CBB8A-A042-95B2-EACF-0C09F4540F76}"/>
              </a:ext>
            </a:extLst>
          </p:cNvPr>
          <p:cNvSpPr>
            <a:spLocks noGrp="1"/>
          </p:cNvSpPr>
          <p:nvPr>
            <p:ph type="title"/>
          </p:nvPr>
        </p:nvSpPr>
        <p:spPr/>
        <p:txBody>
          <a:bodyPr>
            <a:normAutofit fontScale="90000"/>
          </a:bodyPr>
          <a:lstStyle/>
          <a:p>
            <a:r>
              <a:rPr lang="en-GB" dirty="0"/>
              <a:t>Relational Data Example</a:t>
            </a:r>
          </a:p>
        </p:txBody>
      </p:sp>
      <p:graphicFrame>
        <p:nvGraphicFramePr>
          <p:cNvPr id="4" name="Table 4">
            <a:extLst>
              <a:ext uri="{FF2B5EF4-FFF2-40B4-BE49-F238E27FC236}">
                <a16:creationId xmlns:a16="http://schemas.microsoft.com/office/drawing/2014/main" id="{789E9AB2-358A-E9CB-88BD-C437EAA34451}"/>
              </a:ext>
            </a:extLst>
          </p:cNvPr>
          <p:cNvGraphicFramePr>
            <a:graphicFrameLocks noGrp="1"/>
          </p:cNvGraphicFramePr>
          <p:nvPr>
            <p:extLst>
              <p:ext uri="{D42A27DB-BD31-4B8C-83A1-F6EECF244321}">
                <p14:modId xmlns:p14="http://schemas.microsoft.com/office/powerpoint/2010/main" val="3928475687"/>
              </p:ext>
            </p:extLst>
          </p:nvPr>
        </p:nvGraphicFramePr>
        <p:xfrm>
          <a:off x="2471409" y="1534737"/>
          <a:ext cx="3955028" cy="1844055"/>
        </p:xfrm>
        <a:graphic>
          <a:graphicData uri="http://schemas.openxmlformats.org/drawingml/2006/table">
            <a:tbl>
              <a:tblPr firstRow="1" bandRow="1">
                <a:tableStyleId>{5C22544A-7EE6-4342-B048-85BDC9FD1C3A}</a:tableStyleId>
              </a:tblPr>
              <a:tblGrid>
                <a:gridCol w="988757">
                  <a:extLst>
                    <a:ext uri="{9D8B030D-6E8A-4147-A177-3AD203B41FA5}">
                      <a16:colId xmlns:a16="http://schemas.microsoft.com/office/drawing/2014/main" val="4088160525"/>
                    </a:ext>
                  </a:extLst>
                </a:gridCol>
                <a:gridCol w="988757">
                  <a:extLst>
                    <a:ext uri="{9D8B030D-6E8A-4147-A177-3AD203B41FA5}">
                      <a16:colId xmlns:a16="http://schemas.microsoft.com/office/drawing/2014/main" val="4123162497"/>
                    </a:ext>
                  </a:extLst>
                </a:gridCol>
                <a:gridCol w="988757">
                  <a:extLst>
                    <a:ext uri="{9D8B030D-6E8A-4147-A177-3AD203B41FA5}">
                      <a16:colId xmlns:a16="http://schemas.microsoft.com/office/drawing/2014/main" val="812772576"/>
                    </a:ext>
                  </a:extLst>
                </a:gridCol>
                <a:gridCol w="988757">
                  <a:extLst>
                    <a:ext uri="{9D8B030D-6E8A-4147-A177-3AD203B41FA5}">
                      <a16:colId xmlns:a16="http://schemas.microsoft.com/office/drawing/2014/main" val="3474112071"/>
                    </a:ext>
                  </a:extLst>
                </a:gridCol>
              </a:tblGrid>
              <a:tr h="368811">
                <a:tc>
                  <a:txBody>
                    <a:bodyPr/>
                    <a:lstStyle/>
                    <a:p>
                      <a:pPr algn="ctr"/>
                      <a:r>
                        <a:rPr lang="en-GB" sz="1400" dirty="0"/>
                        <a:t>C_ID</a:t>
                      </a:r>
                    </a:p>
                  </a:txBody>
                  <a:tcPr/>
                </a:tc>
                <a:tc>
                  <a:txBody>
                    <a:bodyPr/>
                    <a:lstStyle/>
                    <a:p>
                      <a:pPr algn="ctr"/>
                      <a:r>
                        <a:rPr lang="en-GB" sz="1200" dirty="0"/>
                        <a:t>FirstName</a:t>
                      </a:r>
                    </a:p>
                  </a:txBody>
                  <a:tcPr/>
                </a:tc>
                <a:tc>
                  <a:txBody>
                    <a:bodyPr/>
                    <a:lstStyle/>
                    <a:p>
                      <a:pPr algn="ctr"/>
                      <a:r>
                        <a:rPr lang="en-GB" sz="1200" dirty="0" err="1"/>
                        <a:t>LastName</a:t>
                      </a:r>
                      <a:endParaRPr lang="en-GB" sz="1200" dirty="0"/>
                    </a:p>
                  </a:txBody>
                  <a:tcPr/>
                </a:tc>
                <a:tc>
                  <a:txBody>
                    <a:bodyPr/>
                    <a:lstStyle/>
                    <a:p>
                      <a:pPr algn="ctr"/>
                      <a:r>
                        <a:rPr lang="en-GB" sz="1200" dirty="0"/>
                        <a:t>Age</a:t>
                      </a:r>
                    </a:p>
                  </a:txBody>
                  <a:tcPr/>
                </a:tc>
                <a:extLst>
                  <a:ext uri="{0D108BD9-81ED-4DB2-BD59-A6C34878D82A}">
                    <a16:rowId xmlns:a16="http://schemas.microsoft.com/office/drawing/2014/main" val="739226190"/>
                  </a:ext>
                </a:extLst>
              </a:tr>
              <a:tr h="368811">
                <a:tc>
                  <a:txBody>
                    <a:bodyPr/>
                    <a:lstStyle/>
                    <a:p>
                      <a:pPr algn="ctr"/>
                      <a:r>
                        <a:rPr lang="en-GB" sz="1200" b="1" dirty="0"/>
                        <a:t>1</a:t>
                      </a:r>
                    </a:p>
                  </a:txBody>
                  <a:tcPr>
                    <a:solidFill>
                      <a:schemeClr val="accent3">
                        <a:lumMod val="40000"/>
                        <a:lumOff val="60000"/>
                      </a:schemeClr>
                    </a:solidFill>
                  </a:tcPr>
                </a:tc>
                <a:tc>
                  <a:txBody>
                    <a:bodyPr/>
                    <a:lstStyle/>
                    <a:p>
                      <a:pPr algn="ctr"/>
                      <a:r>
                        <a:rPr lang="en-GB" sz="1200" dirty="0"/>
                        <a:t>Harry </a:t>
                      </a:r>
                    </a:p>
                  </a:txBody>
                  <a:tcPr/>
                </a:tc>
                <a:tc>
                  <a:txBody>
                    <a:bodyPr/>
                    <a:lstStyle/>
                    <a:p>
                      <a:pPr algn="ctr"/>
                      <a:r>
                        <a:rPr lang="en-GB" sz="1200" dirty="0"/>
                        <a:t>Potter</a:t>
                      </a:r>
                    </a:p>
                  </a:txBody>
                  <a:tcPr/>
                </a:tc>
                <a:tc>
                  <a:txBody>
                    <a:bodyPr/>
                    <a:lstStyle/>
                    <a:p>
                      <a:pPr algn="ctr"/>
                      <a:r>
                        <a:rPr lang="en-GB" sz="1200" dirty="0"/>
                        <a:t>14</a:t>
                      </a:r>
                    </a:p>
                  </a:txBody>
                  <a:tcPr/>
                </a:tc>
                <a:extLst>
                  <a:ext uri="{0D108BD9-81ED-4DB2-BD59-A6C34878D82A}">
                    <a16:rowId xmlns:a16="http://schemas.microsoft.com/office/drawing/2014/main" val="4114847782"/>
                  </a:ext>
                </a:extLst>
              </a:tr>
              <a:tr h="368811">
                <a:tc>
                  <a:txBody>
                    <a:bodyPr/>
                    <a:lstStyle/>
                    <a:p>
                      <a:pPr algn="ctr"/>
                      <a:r>
                        <a:rPr lang="en-GB" sz="1200" b="1" dirty="0"/>
                        <a:t>2</a:t>
                      </a:r>
                    </a:p>
                  </a:txBody>
                  <a:tcPr>
                    <a:solidFill>
                      <a:schemeClr val="accent3">
                        <a:lumMod val="40000"/>
                        <a:lumOff val="60000"/>
                      </a:schemeClr>
                    </a:solidFill>
                  </a:tcPr>
                </a:tc>
                <a:tc>
                  <a:txBody>
                    <a:bodyPr/>
                    <a:lstStyle/>
                    <a:p>
                      <a:pPr algn="ctr"/>
                      <a:r>
                        <a:rPr lang="en-GB" sz="1200" dirty="0"/>
                        <a:t>Ginevra</a:t>
                      </a:r>
                    </a:p>
                  </a:txBody>
                  <a:tcPr/>
                </a:tc>
                <a:tc>
                  <a:txBody>
                    <a:bodyPr/>
                    <a:lstStyle/>
                    <a:p>
                      <a:pPr algn="ctr"/>
                      <a:r>
                        <a:rPr lang="en-GB" sz="1200" dirty="0"/>
                        <a:t>Weasley</a:t>
                      </a:r>
                    </a:p>
                  </a:txBody>
                  <a:tcPr/>
                </a:tc>
                <a:tc>
                  <a:txBody>
                    <a:bodyPr/>
                    <a:lstStyle/>
                    <a:p>
                      <a:pPr algn="ctr"/>
                      <a:r>
                        <a:rPr lang="en-GB" sz="1200" dirty="0"/>
                        <a:t>12</a:t>
                      </a:r>
                    </a:p>
                  </a:txBody>
                  <a:tcPr/>
                </a:tc>
                <a:extLst>
                  <a:ext uri="{0D108BD9-81ED-4DB2-BD59-A6C34878D82A}">
                    <a16:rowId xmlns:a16="http://schemas.microsoft.com/office/drawing/2014/main" val="37454867"/>
                  </a:ext>
                </a:extLst>
              </a:tr>
              <a:tr h="368811">
                <a:tc>
                  <a:txBody>
                    <a:bodyPr/>
                    <a:lstStyle/>
                    <a:p>
                      <a:pPr algn="ctr"/>
                      <a:r>
                        <a:rPr lang="en-GB" sz="1200" b="1" dirty="0"/>
                        <a:t>3</a:t>
                      </a:r>
                    </a:p>
                  </a:txBody>
                  <a:tcPr>
                    <a:solidFill>
                      <a:schemeClr val="accent3">
                        <a:lumMod val="40000"/>
                        <a:lumOff val="60000"/>
                      </a:schemeClr>
                    </a:solidFill>
                  </a:tcPr>
                </a:tc>
                <a:tc>
                  <a:txBody>
                    <a:bodyPr/>
                    <a:lstStyle/>
                    <a:p>
                      <a:pPr algn="ctr"/>
                      <a:r>
                        <a:rPr lang="en-GB" sz="1200" dirty="0"/>
                        <a:t>Rubeus</a:t>
                      </a:r>
                    </a:p>
                  </a:txBody>
                  <a:tcPr/>
                </a:tc>
                <a:tc>
                  <a:txBody>
                    <a:bodyPr/>
                    <a:lstStyle/>
                    <a:p>
                      <a:pPr algn="ctr"/>
                      <a:r>
                        <a:rPr lang="en-GB" sz="1200" dirty="0"/>
                        <a:t>Hagrid</a:t>
                      </a:r>
                    </a:p>
                  </a:txBody>
                  <a:tcPr/>
                </a:tc>
                <a:tc>
                  <a:txBody>
                    <a:bodyPr/>
                    <a:lstStyle/>
                    <a:p>
                      <a:pPr algn="ctr"/>
                      <a:r>
                        <a:rPr lang="en-GB" sz="1200" dirty="0"/>
                        <a:t>55</a:t>
                      </a:r>
                    </a:p>
                  </a:txBody>
                  <a:tcPr/>
                </a:tc>
                <a:extLst>
                  <a:ext uri="{0D108BD9-81ED-4DB2-BD59-A6C34878D82A}">
                    <a16:rowId xmlns:a16="http://schemas.microsoft.com/office/drawing/2014/main" val="3107747716"/>
                  </a:ext>
                </a:extLst>
              </a:tr>
              <a:tr h="368811">
                <a:tc>
                  <a:txBody>
                    <a:bodyPr/>
                    <a:lstStyle/>
                    <a:p>
                      <a:pPr algn="ctr"/>
                      <a:r>
                        <a:rPr lang="en-GB" sz="1200" b="1" dirty="0"/>
                        <a:t>4</a:t>
                      </a:r>
                    </a:p>
                  </a:txBody>
                  <a:tcPr>
                    <a:solidFill>
                      <a:schemeClr val="accent3">
                        <a:lumMod val="40000"/>
                        <a:lumOff val="60000"/>
                      </a:schemeClr>
                    </a:solidFill>
                  </a:tcPr>
                </a:tc>
                <a:tc>
                  <a:txBody>
                    <a:bodyPr/>
                    <a:lstStyle/>
                    <a:p>
                      <a:pPr algn="ctr"/>
                      <a:r>
                        <a:rPr lang="en-GB" sz="1200" dirty="0"/>
                        <a:t>Ron</a:t>
                      </a:r>
                    </a:p>
                  </a:txBody>
                  <a:tcPr/>
                </a:tc>
                <a:tc>
                  <a:txBody>
                    <a:bodyPr/>
                    <a:lstStyle/>
                    <a:p>
                      <a:pPr algn="ctr"/>
                      <a:r>
                        <a:rPr lang="en-GB" sz="1200" dirty="0"/>
                        <a:t>Weasley</a:t>
                      </a:r>
                    </a:p>
                  </a:txBody>
                  <a:tcPr/>
                </a:tc>
                <a:tc>
                  <a:txBody>
                    <a:bodyPr/>
                    <a:lstStyle/>
                    <a:p>
                      <a:pPr algn="ctr"/>
                      <a:r>
                        <a:rPr lang="en-GB" sz="1200" dirty="0"/>
                        <a:t>14</a:t>
                      </a:r>
                    </a:p>
                  </a:txBody>
                  <a:tcPr/>
                </a:tc>
                <a:extLst>
                  <a:ext uri="{0D108BD9-81ED-4DB2-BD59-A6C34878D82A}">
                    <a16:rowId xmlns:a16="http://schemas.microsoft.com/office/drawing/2014/main" val="674754264"/>
                  </a:ext>
                </a:extLst>
              </a:tr>
            </a:tbl>
          </a:graphicData>
        </a:graphic>
      </p:graphicFrame>
      <p:sp>
        <p:nvSpPr>
          <p:cNvPr id="7" name="TextBox 6">
            <a:extLst>
              <a:ext uri="{FF2B5EF4-FFF2-40B4-BE49-F238E27FC236}">
                <a16:creationId xmlns:a16="http://schemas.microsoft.com/office/drawing/2014/main" id="{DD5421CE-3B45-ED1D-8CDB-2AF40E35B2D0}"/>
              </a:ext>
            </a:extLst>
          </p:cNvPr>
          <p:cNvSpPr txBox="1"/>
          <p:nvPr/>
        </p:nvSpPr>
        <p:spPr>
          <a:xfrm>
            <a:off x="215889" y="1290700"/>
            <a:ext cx="1363288" cy="311034"/>
          </a:xfrm>
          <a:prstGeom prst="rect">
            <a:avLst/>
          </a:prstGeom>
          <a:noFill/>
          <a:ln>
            <a:solidFill>
              <a:schemeClr val="tx1"/>
            </a:solidFill>
          </a:ln>
        </p:spPr>
        <p:txBody>
          <a:bodyPr wrap="square" rtlCol="0">
            <a:spAutoFit/>
          </a:bodyPr>
          <a:lstStyle/>
          <a:p>
            <a:pPr algn="ctr"/>
            <a:r>
              <a:rPr lang="en-GB" b="1" dirty="0">
                <a:solidFill>
                  <a:srgbClr val="FF0000"/>
                </a:solidFill>
              </a:rPr>
              <a:t>Primary</a:t>
            </a:r>
            <a:r>
              <a:rPr lang="en-GB" dirty="0"/>
              <a:t> Key</a:t>
            </a:r>
          </a:p>
        </p:txBody>
      </p:sp>
      <p:cxnSp>
        <p:nvCxnSpPr>
          <p:cNvPr id="32" name="Straight Arrow Connector 31">
            <a:extLst>
              <a:ext uri="{FF2B5EF4-FFF2-40B4-BE49-F238E27FC236}">
                <a16:creationId xmlns:a16="http://schemas.microsoft.com/office/drawing/2014/main" id="{C06C0638-A04D-9F27-F2E8-43765A11CF13}"/>
              </a:ext>
            </a:extLst>
          </p:cNvPr>
          <p:cNvCxnSpPr>
            <a:stCxn id="7" idx="3"/>
          </p:cNvCxnSpPr>
          <p:nvPr/>
        </p:nvCxnSpPr>
        <p:spPr>
          <a:xfrm>
            <a:off x="1579177" y="1446217"/>
            <a:ext cx="892232" cy="26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3" name="Table 32">
            <a:extLst>
              <a:ext uri="{FF2B5EF4-FFF2-40B4-BE49-F238E27FC236}">
                <a16:creationId xmlns:a16="http://schemas.microsoft.com/office/drawing/2014/main" id="{3F01F200-E559-F5B5-70D9-F66E61E67B00}"/>
              </a:ext>
            </a:extLst>
          </p:cNvPr>
          <p:cNvGraphicFramePr>
            <a:graphicFrameLocks noGrp="1"/>
          </p:cNvGraphicFramePr>
          <p:nvPr>
            <p:extLst>
              <p:ext uri="{D42A27DB-BD31-4B8C-83A1-F6EECF244321}">
                <p14:modId xmlns:p14="http://schemas.microsoft.com/office/powerpoint/2010/main" val="1415110271"/>
              </p:ext>
            </p:extLst>
          </p:nvPr>
        </p:nvGraphicFramePr>
        <p:xfrm>
          <a:off x="5515724" y="3852801"/>
          <a:ext cx="2014330" cy="763173"/>
        </p:xfrm>
        <a:graphic>
          <a:graphicData uri="http://schemas.openxmlformats.org/drawingml/2006/table">
            <a:tbl>
              <a:tblPr firstRow="1" bandRow="1">
                <a:tableStyleId>{5C22544A-7EE6-4342-B048-85BDC9FD1C3A}</a:tableStyleId>
              </a:tblPr>
              <a:tblGrid>
                <a:gridCol w="1007165">
                  <a:extLst>
                    <a:ext uri="{9D8B030D-6E8A-4147-A177-3AD203B41FA5}">
                      <a16:colId xmlns:a16="http://schemas.microsoft.com/office/drawing/2014/main" val="131464775"/>
                    </a:ext>
                  </a:extLst>
                </a:gridCol>
                <a:gridCol w="1007165">
                  <a:extLst>
                    <a:ext uri="{9D8B030D-6E8A-4147-A177-3AD203B41FA5}">
                      <a16:colId xmlns:a16="http://schemas.microsoft.com/office/drawing/2014/main" val="3257939303"/>
                    </a:ext>
                  </a:extLst>
                </a:gridCol>
              </a:tblGrid>
              <a:tr h="214272">
                <a:tc>
                  <a:txBody>
                    <a:bodyPr/>
                    <a:lstStyle/>
                    <a:p>
                      <a:pPr algn="ctr"/>
                      <a:r>
                        <a:rPr lang="en-GB" sz="1100" dirty="0"/>
                        <a:t>O_ID</a:t>
                      </a:r>
                    </a:p>
                  </a:txBody>
                  <a:tcPr/>
                </a:tc>
                <a:tc>
                  <a:txBody>
                    <a:bodyPr/>
                    <a:lstStyle/>
                    <a:p>
                      <a:pPr algn="ctr"/>
                      <a:r>
                        <a:rPr lang="en-GB" sz="1050" dirty="0"/>
                        <a:t>Name</a:t>
                      </a:r>
                    </a:p>
                  </a:txBody>
                  <a:tcPr/>
                </a:tc>
                <a:extLst>
                  <a:ext uri="{0D108BD9-81ED-4DB2-BD59-A6C34878D82A}">
                    <a16:rowId xmlns:a16="http://schemas.microsoft.com/office/drawing/2014/main" val="3719202939"/>
                  </a:ext>
                </a:extLst>
              </a:tr>
              <a:tr h="252633">
                <a:tc>
                  <a:txBody>
                    <a:bodyPr/>
                    <a:lstStyle/>
                    <a:p>
                      <a:pPr algn="ctr"/>
                      <a:r>
                        <a:rPr lang="en-GB" sz="1050" b="1" dirty="0"/>
                        <a:t>1</a:t>
                      </a:r>
                    </a:p>
                  </a:txBody>
                  <a:tcPr>
                    <a:solidFill>
                      <a:schemeClr val="accent3">
                        <a:lumMod val="20000"/>
                        <a:lumOff val="80000"/>
                      </a:schemeClr>
                    </a:solidFill>
                  </a:tcPr>
                </a:tc>
                <a:tc>
                  <a:txBody>
                    <a:bodyPr/>
                    <a:lstStyle/>
                    <a:p>
                      <a:pPr algn="ctr"/>
                      <a:r>
                        <a:rPr lang="en-GB" sz="1050" dirty="0"/>
                        <a:t>Hedwig</a:t>
                      </a:r>
                    </a:p>
                  </a:txBody>
                  <a:tcPr/>
                </a:tc>
                <a:extLst>
                  <a:ext uri="{0D108BD9-81ED-4DB2-BD59-A6C34878D82A}">
                    <a16:rowId xmlns:a16="http://schemas.microsoft.com/office/drawing/2014/main" val="2366943977"/>
                  </a:ext>
                </a:extLst>
              </a:tr>
              <a:tr h="207970">
                <a:tc>
                  <a:txBody>
                    <a:bodyPr/>
                    <a:lstStyle/>
                    <a:p>
                      <a:pPr algn="ctr"/>
                      <a:r>
                        <a:rPr lang="en-GB" sz="1050" b="1" dirty="0"/>
                        <a:t>2</a:t>
                      </a:r>
                    </a:p>
                  </a:txBody>
                  <a:tcPr>
                    <a:solidFill>
                      <a:schemeClr val="accent3">
                        <a:lumMod val="20000"/>
                        <a:lumOff val="80000"/>
                      </a:schemeClr>
                    </a:solidFill>
                  </a:tcPr>
                </a:tc>
                <a:tc>
                  <a:txBody>
                    <a:bodyPr/>
                    <a:lstStyle/>
                    <a:p>
                      <a:pPr algn="ctr"/>
                      <a:r>
                        <a:rPr lang="en-GB" sz="1050" dirty="0" err="1"/>
                        <a:t>Pigwidgeon</a:t>
                      </a:r>
                      <a:endParaRPr lang="en-GB" sz="1050" dirty="0"/>
                    </a:p>
                  </a:txBody>
                  <a:tcPr/>
                </a:tc>
                <a:extLst>
                  <a:ext uri="{0D108BD9-81ED-4DB2-BD59-A6C34878D82A}">
                    <a16:rowId xmlns:a16="http://schemas.microsoft.com/office/drawing/2014/main" val="2323660615"/>
                  </a:ext>
                </a:extLst>
              </a:tr>
            </a:tbl>
          </a:graphicData>
        </a:graphic>
      </p:graphicFrame>
      <p:graphicFrame>
        <p:nvGraphicFramePr>
          <p:cNvPr id="35" name="Table 35">
            <a:extLst>
              <a:ext uri="{FF2B5EF4-FFF2-40B4-BE49-F238E27FC236}">
                <a16:creationId xmlns:a16="http://schemas.microsoft.com/office/drawing/2014/main" id="{927B7309-9850-E5C2-3A2B-F00FCE58597C}"/>
              </a:ext>
            </a:extLst>
          </p:cNvPr>
          <p:cNvGraphicFramePr>
            <a:graphicFrameLocks noGrp="1"/>
          </p:cNvGraphicFramePr>
          <p:nvPr>
            <p:extLst>
              <p:ext uri="{D42A27DB-BD31-4B8C-83A1-F6EECF244321}">
                <p14:modId xmlns:p14="http://schemas.microsoft.com/office/powerpoint/2010/main" val="950443470"/>
              </p:ext>
            </p:extLst>
          </p:nvPr>
        </p:nvGraphicFramePr>
        <p:xfrm>
          <a:off x="1368828" y="3622829"/>
          <a:ext cx="1739554" cy="1219200"/>
        </p:xfrm>
        <a:graphic>
          <a:graphicData uri="http://schemas.openxmlformats.org/drawingml/2006/table">
            <a:tbl>
              <a:tblPr firstRow="1" bandRow="1">
                <a:tableStyleId>{5C22544A-7EE6-4342-B048-85BDC9FD1C3A}</a:tableStyleId>
              </a:tblPr>
              <a:tblGrid>
                <a:gridCol w="869777">
                  <a:extLst>
                    <a:ext uri="{9D8B030D-6E8A-4147-A177-3AD203B41FA5}">
                      <a16:colId xmlns:a16="http://schemas.microsoft.com/office/drawing/2014/main" val="2045832781"/>
                    </a:ext>
                  </a:extLst>
                </a:gridCol>
                <a:gridCol w="869777">
                  <a:extLst>
                    <a:ext uri="{9D8B030D-6E8A-4147-A177-3AD203B41FA5}">
                      <a16:colId xmlns:a16="http://schemas.microsoft.com/office/drawing/2014/main" val="938603302"/>
                    </a:ext>
                  </a:extLst>
                </a:gridCol>
              </a:tblGrid>
              <a:tr h="246991">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400" dirty="0"/>
                        <a:t>C_ID</a:t>
                      </a:r>
                    </a:p>
                  </a:txBody>
                  <a:tcPr/>
                </a:tc>
                <a:tc>
                  <a:txBody>
                    <a:bodyPr/>
                    <a:lstStyle/>
                    <a:p>
                      <a:pPr algn="ctr"/>
                      <a:r>
                        <a:rPr lang="en-GB" dirty="0"/>
                        <a:t>O_ID</a:t>
                      </a:r>
                    </a:p>
                  </a:txBody>
                  <a:tcPr/>
                </a:tc>
                <a:extLst>
                  <a:ext uri="{0D108BD9-81ED-4DB2-BD59-A6C34878D82A}">
                    <a16:rowId xmlns:a16="http://schemas.microsoft.com/office/drawing/2014/main" val="4023066573"/>
                  </a:ext>
                </a:extLst>
              </a:tr>
              <a:tr h="246991">
                <a:tc>
                  <a:txBody>
                    <a:bodyPr/>
                    <a:lstStyle/>
                    <a:p>
                      <a:pPr algn="ctr"/>
                      <a:r>
                        <a:rPr lang="en-GB" b="1" dirty="0"/>
                        <a:t>1</a:t>
                      </a:r>
                    </a:p>
                  </a:txBody>
                  <a:tcPr>
                    <a:solidFill>
                      <a:schemeClr val="accent3">
                        <a:lumMod val="40000"/>
                        <a:lumOff val="60000"/>
                      </a:schemeClr>
                    </a:solidFill>
                  </a:tcPr>
                </a:tc>
                <a:tc>
                  <a:txBody>
                    <a:bodyPr/>
                    <a:lstStyle/>
                    <a:p>
                      <a:pPr algn="ctr"/>
                      <a:r>
                        <a:rPr lang="en-GB" b="1" dirty="0"/>
                        <a:t>1</a:t>
                      </a:r>
                    </a:p>
                  </a:txBody>
                  <a:tcPr>
                    <a:solidFill>
                      <a:schemeClr val="accent3">
                        <a:lumMod val="20000"/>
                        <a:lumOff val="80000"/>
                      </a:schemeClr>
                    </a:solidFill>
                  </a:tcPr>
                </a:tc>
                <a:extLst>
                  <a:ext uri="{0D108BD9-81ED-4DB2-BD59-A6C34878D82A}">
                    <a16:rowId xmlns:a16="http://schemas.microsoft.com/office/drawing/2014/main" val="3751004596"/>
                  </a:ext>
                </a:extLst>
              </a:tr>
              <a:tr h="246991">
                <a:tc>
                  <a:txBody>
                    <a:bodyPr/>
                    <a:lstStyle/>
                    <a:p>
                      <a:pPr algn="ctr"/>
                      <a:r>
                        <a:rPr lang="en-GB" b="1" dirty="0"/>
                        <a:t>2</a:t>
                      </a:r>
                    </a:p>
                  </a:txBody>
                  <a:tcPr>
                    <a:solidFill>
                      <a:schemeClr val="accent3">
                        <a:lumMod val="40000"/>
                        <a:lumOff val="60000"/>
                      </a:schemeClr>
                    </a:solidFill>
                  </a:tcPr>
                </a:tc>
                <a:tc>
                  <a:txBody>
                    <a:bodyPr/>
                    <a:lstStyle/>
                    <a:p>
                      <a:pPr algn="ctr"/>
                      <a:r>
                        <a:rPr lang="en-GB" b="1" dirty="0"/>
                        <a:t>2</a:t>
                      </a:r>
                    </a:p>
                  </a:txBody>
                  <a:tcPr>
                    <a:solidFill>
                      <a:schemeClr val="accent3">
                        <a:lumMod val="20000"/>
                        <a:lumOff val="80000"/>
                      </a:schemeClr>
                    </a:solidFill>
                  </a:tcPr>
                </a:tc>
                <a:extLst>
                  <a:ext uri="{0D108BD9-81ED-4DB2-BD59-A6C34878D82A}">
                    <a16:rowId xmlns:a16="http://schemas.microsoft.com/office/drawing/2014/main" val="2275832894"/>
                  </a:ext>
                </a:extLst>
              </a:tr>
              <a:tr h="246991">
                <a:tc>
                  <a:txBody>
                    <a:bodyPr/>
                    <a:lstStyle/>
                    <a:p>
                      <a:pPr algn="ctr"/>
                      <a:r>
                        <a:rPr lang="en-GB" b="1" dirty="0"/>
                        <a:t>4</a:t>
                      </a:r>
                    </a:p>
                  </a:txBody>
                  <a:tcPr>
                    <a:solidFill>
                      <a:schemeClr val="accent3">
                        <a:lumMod val="40000"/>
                        <a:lumOff val="60000"/>
                      </a:schemeClr>
                    </a:solidFill>
                  </a:tcPr>
                </a:tc>
                <a:tc>
                  <a:txBody>
                    <a:bodyPr/>
                    <a:lstStyle/>
                    <a:p>
                      <a:pPr algn="ctr"/>
                      <a:r>
                        <a:rPr lang="en-GB" b="1" dirty="0"/>
                        <a:t>2</a:t>
                      </a:r>
                    </a:p>
                  </a:txBody>
                  <a:tcPr>
                    <a:solidFill>
                      <a:schemeClr val="accent3">
                        <a:lumMod val="20000"/>
                        <a:lumOff val="80000"/>
                      </a:schemeClr>
                    </a:solidFill>
                  </a:tcPr>
                </a:tc>
                <a:extLst>
                  <a:ext uri="{0D108BD9-81ED-4DB2-BD59-A6C34878D82A}">
                    <a16:rowId xmlns:a16="http://schemas.microsoft.com/office/drawing/2014/main" val="35223650"/>
                  </a:ext>
                </a:extLst>
              </a:tr>
            </a:tbl>
          </a:graphicData>
        </a:graphic>
      </p:graphicFrame>
      <p:sp>
        <p:nvSpPr>
          <p:cNvPr id="37" name="TextBox 36">
            <a:extLst>
              <a:ext uri="{FF2B5EF4-FFF2-40B4-BE49-F238E27FC236}">
                <a16:creationId xmlns:a16="http://schemas.microsoft.com/office/drawing/2014/main" id="{85E5D7C4-C84B-EF57-D0AC-D12BD09077B2}"/>
              </a:ext>
            </a:extLst>
          </p:cNvPr>
          <p:cNvSpPr txBox="1"/>
          <p:nvPr/>
        </p:nvSpPr>
        <p:spPr>
          <a:xfrm>
            <a:off x="3554498" y="3634155"/>
            <a:ext cx="1739553" cy="307777"/>
          </a:xfrm>
          <a:prstGeom prst="rect">
            <a:avLst/>
          </a:prstGeom>
          <a:noFill/>
          <a:ln>
            <a:solidFill>
              <a:schemeClr val="tx1"/>
            </a:solidFill>
          </a:ln>
        </p:spPr>
        <p:txBody>
          <a:bodyPr wrap="square" rtlCol="0">
            <a:spAutoFit/>
          </a:bodyPr>
          <a:lstStyle/>
          <a:p>
            <a:pPr algn="ctr"/>
            <a:r>
              <a:rPr lang="en-GB" b="1" dirty="0">
                <a:solidFill>
                  <a:srgbClr val="FF0000"/>
                </a:solidFill>
              </a:rPr>
              <a:t>Composite</a:t>
            </a:r>
            <a:r>
              <a:rPr lang="en-GB" dirty="0"/>
              <a:t> Key</a:t>
            </a:r>
          </a:p>
        </p:txBody>
      </p:sp>
      <p:cxnSp>
        <p:nvCxnSpPr>
          <p:cNvPr id="39" name="Straight Arrow Connector 38">
            <a:extLst>
              <a:ext uri="{FF2B5EF4-FFF2-40B4-BE49-F238E27FC236}">
                <a16:creationId xmlns:a16="http://schemas.microsoft.com/office/drawing/2014/main" id="{EDE7EBCF-599B-5E9F-0128-26506BD65789}"/>
              </a:ext>
            </a:extLst>
          </p:cNvPr>
          <p:cNvCxnSpPr>
            <a:cxnSpLocks/>
            <a:stCxn id="37" idx="1"/>
          </p:cNvCxnSpPr>
          <p:nvPr/>
        </p:nvCxnSpPr>
        <p:spPr>
          <a:xfrm flipH="1">
            <a:off x="3191752" y="3788044"/>
            <a:ext cx="362746" cy="240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F27184AA-433A-DBC7-45C9-6FAE86A15D65}"/>
              </a:ext>
            </a:extLst>
          </p:cNvPr>
          <p:cNvCxnSpPr>
            <a:cxnSpLocks/>
          </p:cNvCxnSpPr>
          <p:nvPr/>
        </p:nvCxnSpPr>
        <p:spPr>
          <a:xfrm rot="5400000">
            <a:off x="990601" y="2844565"/>
            <a:ext cx="1775665" cy="1185950"/>
          </a:xfrm>
          <a:prstGeom prst="bentConnector4">
            <a:avLst>
              <a:gd name="adj1" fmla="val 377"/>
              <a:gd name="adj2" fmla="val 119276"/>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60" name="Connector: Elbow 59">
            <a:extLst>
              <a:ext uri="{FF2B5EF4-FFF2-40B4-BE49-F238E27FC236}">
                <a16:creationId xmlns:a16="http://schemas.microsoft.com/office/drawing/2014/main" id="{140C23D4-BD1F-0033-20C8-9A0C7AC0AFA6}"/>
              </a:ext>
            </a:extLst>
          </p:cNvPr>
          <p:cNvCxnSpPr>
            <a:cxnSpLocks/>
          </p:cNvCxnSpPr>
          <p:nvPr/>
        </p:nvCxnSpPr>
        <p:spPr>
          <a:xfrm rot="5400000">
            <a:off x="980573" y="3380816"/>
            <a:ext cx="1483025" cy="1122231"/>
          </a:xfrm>
          <a:prstGeom prst="bentConnector4">
            <a:avLst>
              <a:gd name="adj1" fmla="val 1031"/>
              <a:gd name="adj2" fmla="val 120370"/>
            </a:avLst>
          </a:prstGeom>
          <a:ln w="57150">
            <a:solidFill>
              <a:srgbClr val="7030A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E095BF0F-6B44-1413-B0E1-B19FA0C13FAB}"/>
              </a:ext>
            </a:extLst>
          </p:cNvPr>
          <p:cNvCxnSpPr>
            <a:cxnSpLocks/>
          </p:cNvCxnSpPr>
          <p:nvPr/>
        </p:nvCxnSpPr>
        <p:spPr>
          <a:xfrm flipH="1" flipV="1">
            <a:off x="3191752" y="4415941"/>
            <a:ext cx="2278023" cy="61848"/>
          </a:xfrm>
          <a:prstGeom prst="line">
            <a:avLst/>
          </a:prstGeom>
          <a:ln w="57150">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5A32E784-8EC1-4424-7E0C-22C940671527}"/>
              </a:ext>
            </a:extLst>
          </p:cNvPr>
          <p:cNvCxnSpPr>
            <a:cxnSpLocks/>
          </p:cNvCxnSpPr>
          <p:nvPr/>
        </p:nvCxnSpPr>
        <p:spPr>
          <a:xfrm flipH="1">
            <a:off x="3191752" y="4502911"/>
            <a:ext cx="2278023" cy="165009"/>
          </a:xfrm>
          <a:prstGeom prst="line">
            <a:avLst/>
          </a:prstGeom>
          <a:ln w="57150">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sp>
        <p:nvSpPr>
          <p:cNvPr id="83" name="TextBox 82">
            <a:extLst>
              <a:ext uri="{FF2B5EF4-FFF2-40B4-BE49-F238E27FC236}">
                <a16:creationId xmlns:a16="http://schemas.microsoft.com/office/drawing/2014/main" id="{480B3370-5298-DCAF-F322-2CB69AE14465}"/>
              </a:ext>
            </a:extLst>
          </p:cNvPr>
          <p:cNvSpPr txBox="1"/>
          <p:nvPr/>
        </p:nvSpPr>
        <p:spPr>
          <a:xfrm>
            <a:off x="6670991" y="1446217"/>
            <a:ext cx="2161309" cy="830997"/>
          </a:xfrm>
          <a:prstGeom prst="rect">
            <a:avLst/>
          </a:prstGeom>
          <a:noFill/>
        </p:spPr>
        <p:txBody>
          <a:bodyPr wrap="square" rtlCol="0">
            <a:spAutoFit/>
          </a:bodyPr>
          <a:lstStyle/>
          <a:p>
            <a:r>
              <a:rPr lang="en-GB" sz="1600" dirty="0"/>
              <a:t>Table </a:t>
            </a:r>
            <a:r>
              <a:rPr lang="en-GB" sz="1600" b="1" dirty="0">
                <a:solidFill>
                  <a:srgbClr val="FF0000"/>
                </a:solidFill>
              </a:rPr>
              <a:t>relationships</a:t>
            </a:r>
            <a:r>
              <a:rPr lang="en-GB" sz="1600" dirty="0"/>
              <a:t> and </a:t>
            </a:r>
            <a:r>
              <a:rPr lang="en-GB" sz="1600" b="1" dirty="0">
                <a:solidFill>
                  <a:srgbClr val="FF0000"/>
                </a:solidFill>
              </a:rPr>
              <a:t>schemas</a:t>
            </a:r>
            <a:r>
              <a:rPr lang="en-GB" sz="1600" dirty="0"/>
              <a:t> defined in </a:t>
            </a:r>
            <a:r>
              <a:rPr lang="en-GB" sz="1600" b="1" dirty="0"/>
              <a:t>advanced</a:t>
            </a:r>
            <a:r>
              <a:rPr lang="en-GB" sz="1600" dirty="0"/>
              <a:t>. </a:t>
            </a:r>
          </a:p>
        </p:txBody>
      </p:sp>
      <p:sp>
        <p:nvSpPr>
          <p:cNvPr id="84" name="TextBox 83">
            <a:extLst>
              <a:ext uri="{FF2B5EF4-FFF2-40B4-BE49-F238E27FC236}">
                <a16:creationId xmlns:a16="http://schemas.microsoft.com/office/drawing/2014/main" id="{D54010CE-A0C2-A484-5ED4-390BCA002A14}"/>
              </a:ext>
            </a:extLst>
          </p:cNvPr>
          <p:cNvSpPr txBox="1"/>
          <p:nvPr/>
        </p:nvSpPr>
        <p:spPr>
          <a:xfrm>
            <a:off x="-68978" y="2640128"/>
            <a:ext cx="1185950" cy="738664"/>
          </a:xfrm>
          <a:prstGeom prst="rect">
            <a:avLst/>
          </a:prstGeom>
          <a:noFill/>
        </p:spPr>
        <p:txBody>
          <a:bodyPr wrap="square" rtlCol="0">
            <a:spAutoFit/>
          </a:bodyPr>
          <a:lstStyle/>
          <a:p>
            <a:r>
              <a:rPr lang="en-GB" dirty="0"/>
              <a:t>Table relationships use keys.</a:t>
            </a:r>
          </a:p>
        </p:txBody>
      </p:sp>
      <p:sp>
        <p:nvSpPr>
          <p:cNvPr id="5" name="Slide Number Placeholder 4">
            <a:extLst>
              <a:ext uri="{FF2B5EF4-FFF2-40B4-BE49-F238E27FC236}">
                <a16:creationId xmlns:a16="http://schemas.microsoft.com/office/drawing/2014/main" id="{262C7718-B789-E28A-51FA-390BAD62AD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Tree>
    <p:custDataLst>
      <p:tags r:id="rId1"/>
    </p:custDataLst>
    <p:extLst>
      <p:ext uri="{BB962C8B-B14F-4D97-AF65-F5344CB8AC3E}">
        <p14:creationId xmlns:p14="http://schemas.microsoft.com/office/powerpoint/2010/main" val="4265428611"/>
      </p:ext>
    </p:extLst>
  </p:cSld>
  <p:clrMapOvr>
    <a:masterClrMapping/>
  </p:clrMapOvr>
  <mc:AlternateContent xmlns:mc="http://schemas.openxmlformats.org/markup-compatibility/2006" xmlns:p14="http://schemas.microsoft.com/office/powerpoint/2010/main">
    <mc:Choice Requires="p14">
      <p:transition spd="slow" p14:dur="2000" advTm="374241"/>
    </mc:Choice>
    <mc:Fallback xmlns="">
      <p:transition spd="slow" advTm="37424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barn(inVertical)">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wipe(down)">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83"/>
                                        </p:tgtEl>
                                        <p:attrNameLst>
                                          <p:attrName>style.visibility</p:attrName>
                                        </p:attrNameLst>
                                      </p:cBhvr>
                                      <p:to>
                                        <p:strVal val="visible"/>
                                      </p:to>
                                    </p:set>
                                    <p:animEffect transition="in" filter="fade">
                                      <p:cBhvr>
                                        <p:cTn id="57" dur="250"/>
                                        <p:tgtEl>
                                          <p:spTgt spid="83"/>
                                        </p:tgtEl>
                                      </p:cBhvr>
                                    </p:animEffect>
                                    <p:anim calcmode="lin" valueType="num">
                                      <p:cBhvr>
                                        <p:cTn id="58" dur="250" fill="hold"/>
                                        <p:tgtEl>
                                          <p:spTgt spid="83"/>
                                        </p:tgtEl>
                                        <p:attrNameLst>
                                          <p:attrName>ppt_x</p:attrName>
                                        </p:attrNameLst>
                                      </p:cBhvr>
                                      <p:tavLst>
                                        <p:tav tm="0">
                                          <p:val>
                                            <p:strVal val="#ppt_x"/>
                                          </p:val>
                                        </p:tav>
                                        <p:tav tm="100000">
                                          <p:val>
                                            <p:strVal val="#ppt_x"/>
                                          </p:val>
                                        </p:tav>
                                      </p:tavLst>
                                    </p:anim>
                                    <p:anim calcmode="lin" valueType="num">
                                      <p:cBhvr>
                                        <p:cTn id="59" dur="250" fill="hold"/>
                                        <p:tgtEl>
                                          <p:spTgt spid="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7" grpId="0" animBg="1"/>
      <p:bldP spid="83" grpId="0"/>
      <p:bldP spid="8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4ACC4-E3C8-60C9-6D56-1F853D9FDD7D}"/>
              </a:ext>
            </a:extLst>
          </p:cNvPr>
          <p:cNvSpPr>
            <a:spLocks noGrp="1"/>
          </p:cNvSpPr>
          <p:nvPr>
            <p:ph type="ctrTitle"/>
          </p:nvPr>
        </p:nvSpPr>
        <p:spPr/>
        <p:txBody>
          <a:bodyPr/>
          <a:lstStyle/>
          <a:p>
            <a:r>
              <a:rPr lang="en-GB" dirty="0"/>
              <a:t>Quiz</a:t>
            </a:r>
          </a:p>
        </p:txBody>
      </p:sp>
      <p:sp>
        <p:nvSpPr>
          <p:cNvPr id="3" name="Subtitle 2">
            <a:extLst>
              <a:ext uri="{FF2B5EF4-FFF2-40B4-BE49-F238E27FC236}">
                <a16:creationId xmlns:a16="http://schemas.microsoft.com/office/drawing/2014/main" id="{E7E4B8C7-FBF1-5074-86CE-73EAAB00933B}"/>
              </a:ext>
            </a:extLst>
          </p:cNvPr>
          <p:cNvSpPr>
            <a:spLocks noGrp="1"/>
          </p:cNvSpPr>
          <p:nvPr>
            <p:ph type="subTitle" idx="1"/>
          </p:nvPr>
        </p:nvSpPr>
        <p:spPr/>
        <p:txBody>
          <a:bodyPr/>
          <a:lstStyle/>
          <a:p>
            <a:endParaRPr lang="en-GB"/>
          </a:p>
        </p:txBody>
      </p:sp>
      <p:sp>
        <p:nvSpPr>
          <p:cNvPr id="5" name="Slide Number Placeholder 4">
            <a:extLst>
              <a:ext uri="{FF2B5EF4-FFF2-40B4-BE49-F238E27FC236}">
                <a16:creationId xmlns:a16="http://schemas.microsoft.com/office/drawing/2014/main" id="{C53D30C7-9D16-CF7C-CD02-AD742B9AEF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Tree>
    <p:extLst>
      <p:ext uri="{BB962C8B-B14F-4D97-AF65-F5344CB8AC3E}">
        <p14:creationId xmlns:p14="http://schemas.microsoft.com/office/powerpoint/2010/main" val="2475690353"/>
      </p:ext>
    </p:extLst>
  </p:cSld>
  <p:clrMapOvr>
    <a:masterClrMapping/>
  </p:clrMapOvr>
  <mc:AlternateContent xmlns:mc="http://schemas.openxmlformats.org/markup-compatibility/2006" xmlns:p14="http://schemas.microsoft.com/office/powerpoint/2010/main">
    <mc:Choice Requires="p14">
      <p:transition spd="slow" p14:dur="2000" advTm="102061"/>
    </mc:Choice>
    <mc:Fallback xmlns="">
      <p:transition spd="slow" advTm="10206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8713C-EDD8-86C5-FA25-EB4AE34BA08C}"/>
              </a:ext>
            </a:extLst>
          </p:cNvPr>
          <p:cNvSpPr>
            <a:spLocks noGrp="1"/>
          </p:cNvSpPr>
          <p:nvPr>
            <p:ph type="title"/>
          </p:nvPr>
        </p:nvSpPr>
        <p:spPr>
          <a:xfrm>
            <a:off x="3583172" y="1571799"/>
            <a:ext cx="5249128" cy="1999901"/>
          </a:xfrm>
        </p:spPr>
        <p:txBody>
          <a:bodyPr>
            <a:normAutofit/>
          </a:bodyPr>
          <a:lstStyle/>
          <a:p>
            <a:r>
              <a:rPr lang="en-GB" dirty="0">
                <a:solidFill>
                  <a:schemeClr val="tx1"/>
                </a:solidFill>
              </a:rPr>
              <a:t>Data modelling</a:t>
            </a:r>
            <a:br>
              <a:rPr lang="en-GB" dirty="0">
                <a:solidFill>
                  <a:schemeClr val="tx1"/>
                </a:solidFill>
              </a:rPr>
            </a:br>
            <a:r>
              <a:rPr lang="en-GB" dirty="0">
                <a:solidFill>
                  <a:schemeClr val="tx1"/>
                </a:solidFill>
              </a:rPr>
              <a:t>&amp;</a:t>
            </a:r>
            <a:br>
              <a:rPr lang="en-GB" dirty="0">
                <a:solidFill>
                  <a:schemeClr val="tx1"/>
                </a:solidFill>
              </a:rPr>
            </a:br>
            <a:r>
              <a:rPr lang="en-GB" dirty="0">
                <a:solidFill>
                  <a:schemeClr val="tx1"/>
                </a:solidFill>
              </a:rPr>
              <a:t>query practice!</a:t>
            </a:r>
          </a:p>
        </p:txBody>
      </p:sp>
      <p:sp>
        <p:nvSpPr>
          <p:cNvPr id="3" name="Title 1">
            <a:extLst>
              <a:ext uri="{FF2B5EF4-FFF2-40B4-BE49-F238E27FC236}">
                <a16:creationId xmlns:a16="http://schemas.microsoft.com/office/drawing/2014/main" id="{7E391F7F-E280-F9A0-7B22-A1F5B6579C5B}"/>
              </a:ext>
            </a:extLst>
          </p:cNvPr>
          <p:cNvSpPr txBox="1">
            <a:spLocks/>
          </p:cNvSpPr>
          <p:nvPr/>
        </p:nvSpPr>
        <p:spPr>
          <a:xfrm>
            <a:off x="311700" y="718000"/>
            <a:ext cx="8520600" cy="572700"/>
          </a:xfrm>
          <a:prstGeom prst="rect">
            <a:avLst/>
          </a:prstGeom>
          <a:noFill/>
          <a:ln>
            <a:noFill/>
          </a:ln>
        </p:spPr>
        <p:txBody>
          <a:bodyPr spcFirstLastPara="1" wrap="square" lIns="91425" tIns="91425" rIns="91425" bIns="91425" anchor="ctr" anchorCtr="0">
            <a:normAutofit fontScale="975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Poppins"/>
              <a:buNone/>
              <a:defRPr sz="3600" b="0" i="0" u="none" strike="noStrike" cap="none">
                <a:solidFill>
                  <a:schemeClr val="lt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l"/>
            <a:r>
              <a:rPr lang="en-GB" sz="2500" dirty="0"/>
              <a:t>PART 3</a:t>
            </a:r>
          </a:p>
        </p:txBody>
      </p:sp>
      <p:pic>
        <p:nvPicPr>
          <p:cNvPr id="5" name="Picture 4">
            <a:extLst>
              <a:ext uri="{FF2B5EF4-FFF2-40B4-BE49-F238E27FC236}">
                <a16:creationId xmlns:a16="http://schemas.microsoft.com/office/drawing/2014/main" id="{66BCAC24-D022-78E1-E7A5-B4B0092B5D0D}"/>
              </a:ext>
            </a:extLst>
          </p:cNvPr>
          <p:cNvPicPr>
            <a:picLocks noChangeAspect="1"/>
          </p:cNvPicPr>
          <p:nvPr/>
        </p:nvPicPr>
        <p:blipFill>
          <a:blip r:embed="rId3"/>
          <a:stretch>
            <a:fillRect/>
          </a:stretch>
        </p:blipFill>
        <p:spPr>
          <a:xfrm>
            <a:off x="437146" y="1571799"/>
            <a:ext cx="3555380" cy="1999901"/>
          </a:xfrm>
          <a:prstGeom prst="rect">
            <a:avLst/>
          </a:prstGeom>
        </p:spPr>
      </p:pic>
      <p:sp>
        <p:nvSpPr>
          <p:cNvPr id="6" name="TextBox 5">
            <a:extLst>
              <a:ext uri="{FF2B5EF4-FFF2-40B4-BE49-F238E27FC236}">
                <a16:creationId xmlns:a16="http://schemas.microsoft.com/office/drawing/2014/main" id="{2DF73BD5-566B-C203-29C2-A2BC4EC8CA2F}"/>
              </a:ext>
            </a:extLst>
          </p:cNvPr>
          <p:cNvSpPr txBox="1"/>
          <p:nvPr/>
        </p:nvSpPr>
        <p:spPr>
          <a:xfrm>
            <a:off x="478430" y="3782549"/>
            <a:ext cx="3555380" cy="738664"/>
          </a:xfrm>
          <a:prstGeom prst="rect">
            <a:avLst/>
          </a:prstGeom>
          <a:noFill/>
        </p:spPr>
        <p:txBody>
          <a:bodyPr wrap="square" rtlCol="0">
            <a:spAutoFit/>
          </a:bodyPr>
          <a:lstStyle/>
          <a:p>
            <a:r>
              <a:rPr lang="en-GB" dirty="0">
                <a:solidFill>
                  <a:schemeClr val="accent4">
                    <a:lumMod val="75000"/>
                  </a:schemeClr>
                </a:solidFill>
              </a:rPr>
              <a:t>SELECT</a:t>
            </a:r>
            <a:r>
              <a:rPr lang="en-GB" dirty="0"/>
              <a:t> * </a:t>
            </a:r>
            <a:r>
              <a:rPr lang="en-GB" dirty="0">
                <a:solidFill>
                  <a:schemeClr val="accent4">
                    <a:lumMod val="75000"/>
                  </a:schemeClr>
                </a:solidFill>
              </a:rPr>
              <a:t>FROM</a:t>
            </a:r>
            <a:r>
              <a:rPr lang="en-GB" dirty="0"/>
              <a:t> journeys</a:t>
            </a:r>
          </a:p>
          <a:p>
            <a:r>
              <a:rPr lang="en-GB" dirty="0">
                <a:solidFill>
                  <a:schemeClr val="accent4">
                    <a:lumMod val="75000"/>
                  </a:schemeClr>
                </a:solidFill>
              </a:rPr>
              <a:t>WHERE</a:t>
            </a:r>
            <a:r>
              <a:rPr lang="en-GB" dirty="0"/>
              <a:t> </a:t>
            </a:r>
            <a:r>
              <a:rPr lang="en-GB" dirty="0" err="1"/>
              <a:t>where_to</a:t>
            </a:r>
            <a:r>
              <a:rPr lang="en-GB" dirty="0"/>
              <a:t> = “</a:t>
            </a:r>
            <a:r>
              <a:rPr lang="en-GB" dirty="0">
                <a:solidFill>
                  <a:schemeClr val="accent1"/>
                </a:solidFill>
              </a:rPr>
              <a:t>Mordor</a:t>
            </a:r>
            <a:r>
              <a:rPr lang="en-GB" dirty="0"/>
              <a:t>”</a:t>
            </a:r>
          </a:p>
          <a:p>
            <a:r>
              <a:rPr lang="en-GB" dirty="0">
                <a:solidFill>
                  <a:schemeClr val="accent4">
                    <a:lumMod val="75000"/>
                  </a:schemeClr>
                </a:solidFill>
              </a:rPr>
              <a:t>AND</a:t>
            </a:r>
            <a:r>
              <a:rPr lang="en-GB" dirty="0"/>
              <a:t> method = “</a:t>
            </a:r>
            <a:r>
              <a:rPr lang="en-GB" dirty="0">
                <a:solidFill>
                  <a:schemeClr val="accent1"/>
                </a:solidFill>
              </a:rPr>
              <a:t>simply</a:t>
            </a:r>
            <a:r>
              <a:rPr lang="en-GB" dirty="0"/>
              <a:t> </a:t>
            </a:r>
            <a:r>
              <a:rPr lang="en-GB" dirty="0">
                <a:solidFill>
                  <a:schemeClr val="accent1"/>
                </a:solidFill>
              </a:rPr>
              <a:t>walking</a:t>
            </a:r>
            <a:r>
              <a:rPr lang="en-GB" dirty="0"/>
              <a:t> </a:t>
            </a:r>
            <a:r>
              <a:rPr lang="en-GB" dirty="0">
                <a:solidFill>
                  <a:schemeClr val="accent1"/>
                </a:solidFill>
              </a:rPr>
              <a:t>in</a:t>
            </a:r>
            <a:r>
              <a:rPr lang="en-GB" dirty="0">
                <a:solidFill>
                  <a:schemeClr val="tx1"/>
                </a:solidFill>
              </a:rPr>
              <a:t>”</a:t>
            </a:r>
          </a:p>
        </p:txBody>
      </p:sp>
      <p:sp>
        <p:nvSpPr>
          <p:cNvPr id="7" name="TextBox 6">
            <a:extLst>
              <a:ext uri="{FF2B5EF4-FFF2-40B4-BE49-F238E27FC236}">
                <a16:creationId xmlns:a16="http://schemas.microsoft.com/office/drawing/2014/main" id="{C53AB10A-2F71-E2E3-2CDA-F3DC1DC69E70}"/>
              </a:ext>
            </a:extLst>
          </p:cNvPr>
          <p:cNvSpPr txBox="1"/>
          <p:nvPr/>
        </p:nvSpPr>
        <p:spPr>
          <a:xfrm>
            <a:off x="3678449" y="3852799"/>
            <a:ext cx="3555380" cy="307777"/>
          </a:xfrm>
          <a:prstGeom prst="rect">
            <a:avLst/>
          </a:prstGeom>
          <a:noFill/>
        </p:spPr>
        <p:txBody>
          <a:bodyPr wrap="square" rtlCol="0">
            <a:spAutoFit/>
          </a:bodyPr>
          <a:lstStyle/>
          <a:p>
            <a:r>
              <a:rPr lang="en-GB" b="1" dirty="0">
                <a:solidFill>
                  <a:schemeClr val="accent4">
                    <a:lumMod val="75000"/>
                  </a:schemeClr>
                </a:solidFill>
              </a:rPr>
              <a:t>Returns</a:t>
            </a:r>
            <a:r>
              <a:rPr lang="en-GB" dirty="0">
                <a:solidFill>
                  <a:schemeClr val="accent4">
                    <a:lumMod val="75000"/>
                  </a:schemeClr>
                </a:solidFill>
              </a:rPr>
              <a:t>: </a:t>
            </a:r>
            <a:r>
              <a:rPr lang="en-GB" dirty="0">
                <a:solidFill>
                  <a:schemeClr val="tx1"/>
                </a:solidFill>
              </a:rPr>
              <a:t>No results found</a:t>
            </a:r>
          </a:p>
        </p:txBody>
      </p:sp>
      <p:sp>
        <p:nvSpPr>
          <p:cNvPr id="8" name="Slide Number Placeholder 7">
            <a:extLst>
              <a:ext uri="{FF2B5EF4-FFF2-40B4-BE49-F238E27FC236}">
                <a16:creationId xmlns:a16="http://schemas.microsoft.com/office/drawing/2014/main" id="{48E38F6B-BB3B-126B-8B73-A71A3FA73A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spTree>
    <p:extLst>
      <p:ext uri="{BB962C8B-B14F-4D97-AF65-F5344CB8AC3E}">
        <p14:creationId xmlns:p14="http://schemas.microsoft.com/office/powerpoint/2010/main" val="1930312127"/>
      </p:ext>
    </p:extLst>
  </p:cSld>
  <p:clrMapOvr>
    <a:masterClrMapping/>
  </p:clrMapOvr>
  <mc:AlternateContent xmlns:mc="http://schemas.openxmlformats.org/markup-compatibility/2006" xmlns:p14="http://schemas.microsoft.com/office/powerpoint/2010/main">
    <mc:Choice Requires="p14">
      <p:transition spd="slow" p14:dur="2000" advTm="82462"/>
    </mc:Choice>
    <mc:Fallback xmlns="">
      <p:transition spd="slow" advTm="82462"/>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32.7|2.4|1.1|2.1|1.8|1.2|0.8|3.2"/>
</p:tagLst>
</file>

<file path=ppt/tags/tag2.xml><?xml version="1.0" encoding="utf-8"?>
<p:tagLst xmlns:a="http://schemas.openxmlformats.org/drawingml/2006/main" xmlns:r="http://schemas.openxmlformats.org/officeDocument/2006/relationships" xmlns:p="http://schemas.openxmlformats.org/presentationml/2006/main">
  <p:tag name="TIMING" val="|62.2|102.3|2.3|68.9|13.4"/>
</p:tagLst>
</file>

<file path=ppt/tags/tag3.xml><?xml version="1.0" encoding="utf-8"?>
<p:tagLst xmlns:a="http://schemas.openxmlformats.org/drawingml/2006/main" xmlns:r="http://schemas.openxmlformats.org/officeDocument/2006/relationships" xmlns:p="http://schemas.openxmlformats.org/presentationml/2006/main">
  <p:tag name="TIMING" val="|27.8|93.4|0.6|23.5|28.6|11.4|0.7|43.7|68.7|6.6|1.5|6|3.2"/>
</p:tagLst>
</file>

<file path=ppt/tags/tag4.xml><?xml version="1.0" encoding="utf-8"?>
<p:tagLst xmlns:a="http://schemas.openxmlformats.org/drawingml/2006/main" xmlns:r="http://schemas.openxmlformats.org/officeDocument/2006/relationships" xmlns:p="http://schemas.openxmlformats.org/presentationml/2006/main">
  <p:tag name="TIMING" val="|4.3|8.6|18|22|4.7"/>
</p:tagLst>
</file>

<file path=ppt/tags/tag5.xml><?xml version="1.0" encoding="utf-8"?>
<p:tagLst xmlns:a="http://schemas.openxmlformats.org/drawingml/2006/main" xmlns:r="http://schemas.openxmlformats.org/officeDocument/2006/relationships" xmlns:p="http://schemas.openxmlformats.org/presentationml/2006/main">
  <p:tag name="TIMING" val="|6.7|9.1"/>
</p:tagLst>
</file>

<file path=ppt/tags/tag6.xml><?xml version="1.0" encoding="utf-8"?>
<p:tagLst xmlns:a="http://schemas.openxmlformats.org/drawingml/2006/main" xmlns:r="http://schemas.openxmlformats.org/officeDocument/2006/relationships" xmlns:p="http://schemas.openxmlformats.org/presentationml/2006/main">
  <p:tag name="TIMING" val="|72.5|2.8"/>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2425</TotalTime>
  <Words>2232</Words>
  <Application>Microsoft Office PowerPoint</Application>
  <PresentationFormat>On-screen Show (16:9)</PresentationFormat>
  <Paragraphs>347</Paragraphs>
  <Slides>29</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IBM Plex Sans</vt:lpstr>
      <vt:lpstr>Poppins</vt:lpstr>
      <vt:lpstr>Nunito Sans</vt:lpstr>
      <vt:lpstr>Poppins Medium</vt:lpstr>
      <vt:lpstr>Segoe UI</vt:lpstr>
      <vt:lpstr>Arial</vt:lpstr>
      <vt:lpstr>Simple Light</vt:lpstr>
      <vt:lpstr>Database Fundamentals</vt:lpstr>
      <vt:lpstr>Intro - Databases</vt:lpstr>
      <vt:lpstr>What is a database?</vt:lpstr>
      <vt:lpstr>Relational (SQL) vs Non-Relational (NoSQL) </vt:lpstr>
      <vt:lpstr>PART 1</vt:lpstr>
      <vt:lpstr>RDBMS</vt:lpstr>
      <vt:lpstr>Relational Data Example</vt:lpstr>
      <vt:lpstr>Quiz</vt:lpstr>
      <vt:lpstr>Data modelling &amp; query practice!</vt:lpstr>
      <vt:lpstr>PowerPoint Presentation</vt:lpstr>
      <vt:lpstr>Most common types of queries</vt:lpstr>
      <vt:lpstr>Order of writing a query</vt:lpstr>
      <vt:lpstr>DateFunctions </vt:lpstr>
      <vt:lpstr>Showcase</vt:lpstr>
      <vt:lpstr>Showcase</vt:lpstr>
      <vt:lpstr>PART 2</vt:lpstr>
      <vt:lpstr>Non Relational Databases</vt:lpstr>
      <vt:lpstr>PowerPoint Presentation</vt:lpstr>
      <vt:lpstr>Wide Column Store</vt:lpstr>
      <vt:lpstr>OLTP – Row Store</vt:lpstr>
      <vt:lpstr>OLAP - Column Store</vt:lpstr>
      <vt:lpstr>RDBMS vs OLAP</vt:lpstr>
      <vt:lpstr>PowerPoint Presentation</vt:lpstr>
      <vt:lpstr>Document</vt:lpstr>
      <vt:lpstr>GraphQL</vt:lpstr>
      <vt:lpstr>Quiz</vt:lpstr>
      <vt:lpstr>PowerPoint Presentation</vt:lpstr>
      <vt:lpstr>Activity</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Moda</dc:creator>
  <cp:lastModifiedBy>Luke Veitch</cp:lastModifiedBy>
  <cp:revision>27</cp:revision>
  <dcterms:modified xsi:type="dcterms:W3CDTF">2022-06-14T08:54:40Z</dcterms:modified>
</cp:coreProperties>
</file>