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106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CE01C-01A3-4821-B6EB-AB796DE2796A}" v="2" dt="2024-07-29T12:05:31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Voß" userId="587cccc8627d8cea" providerId="LiveId" clId="{0A0CE01C-01A3-4821-B6EB-AB796DE2796A}"/>
    <pc:docChg chg="custSel addSld modSld">
      <pc:chgData name="Luke Voß" userId="587cccc8627d8cea" providerId="LiveId" clId="{0A0CE01C-01A3-4821-B6EB-AB796DE2796A}" dt="2024-07-29T12:15:20.792" v="968" actId="20577"/>
      <pc:docMkLst>
        <pc:docMk/>
      </pc:docMkLst>
      <pc:sldChg chg="addSp delSp modSp new mod">
        <pc:chgData name="Luke Voß" userId="587cccc8627d8cea" providerId="LiveId" clId="{0A0CE01C-01A3-4821-B6EB-AB796DE2796A}" dt="2024-07-29T12:11:55.665" v="799" actId="1076"/>
        <pc:sldMkLst>
          <pc:docMk/>
          <pc:sldMk cId="2861296674" sldId="260"/>
        </pc:sldMkLst>
        <pc:spChg chg="mod">
          <ac:chgData name="Luke Voß" userId="587cccc8627d8cea" providerId="LiveId" clId="{0A0CE01C-01A3-4821-B6EB-AB796DE2796A}" dt="2024-07-29T12:08:43.161" v="492" actId="20577"/>
          <ac:spMkLst>
            <pc:docMk/>
            <pc:sldMk cId="2861296674" sldId="260"/>
            <ac:spMk id="2" creationId="{46CB1C08-A00B-7819-F2A9-CB82C516A5AB}"/>
          </ac:spMkLst>
        </pc:spChg>
        <pc:spChg chg="del">
          <ac:chgData name="Luke Voß" userId="587cccc8627d8cea" providerId="LiveId" clId="{0A0CE01C-01A3-4821-B6EB-AB796DE2796A}" dt="2024-07-29T11:36:20.778" v="32" actId="478"/>
          <ac:spMkLst>
            <pc:docMk/>
            <pc:sldMk cId="2861296674" sldId="260"/>
            <ac:spMk id="3" creationId="{3B9F7128-6AB4-4AAE-ADF3-76E02CBEFEA6}"/>
          </ac:spMkLst>
        </pc:spChg>
        <pc:spChg chg="add del mod">
          <ac:chgData name="Luke Voß" userId="587cccc8627d8cea" providerId="LiveId" clId="{0A0CE01C-01A3-4821-B6EB-AB796DE2796A}" dt="2024-07-29T12:05:25.986" v="35"/>
          <ac:spMkLst>
            <pc:docMk/>
            <pc:sldMk cId="2861296674" sldId="260"/>
            <ac:spMk id="4" creationId="{09C6C306-4D37-9F87-D780-9FC7BB5D55B1}"/>
          </ac:spMkLst>
        </pc:spChg>
        <pc:spChg chg="add mod">
          <ac:chgData name="Luke Voß" userId="587cccc8627d8cea" providerId="LiveId" clId="{0A0CE01C-01A3-4821-B6EB-AB796DE2796A}" dt="2024-07-29T12:11:55.665" v="799" actId="1076"/>
          <ac:spMkLst>
            <pc:docMk/>
            <pc:sldMk cId="2861296674" sldId="260"/>
            <ac:spMk id="5" creationId="{757E331E-F5C4-8B95-D4AE-08A61AD6DE49}"/>
          </ac:spMkLst>
        </pc:spChg>
        <pc:spChg chg="add del mod">
          <ac:chgData name="Luke Voß" userId="587cccc8627d8cea" providerId="LiveId" clId="{0A0CE01C-01A3-4821-B6EB-AB796DE2796A}" dt="2024-07-29T12:09:00.525" v="514" actId="478"/>
          <ac:spMkLst>
            <pc:docMk/>
            <pc:sldMk cId="2861296674" sldId="260"/>
            <ac:spMk id="7" creationId="{39BF44E6-BC66-8422-201C-192B2F625AE2}"/>
          </ac:spMkLst>
        </pc:spChg>
        <pc:spChg chg="add mod">
          <ac:chgData name="Luke Voß" userId="587cccc8627d8cea" providerId="LiveId" clId="{0A0CE01C-01A3-4821-B6EB-AB796DE2796A}" dt="2024-07-29T12:11:50.226" v="798" actId="1076"/>
          <ac:spMkLst>
            <pc:docMk/>
            <pc:sldMk cId="2861296674" sldId="260"/>
            <ac:spMk id="9" creationId="{A1EFCC38-B128-5B53-5B41-B9E2CFA7301F}"/>
          </ac:spMkLst>
        </pc:spChg>
      </pc:sldChg>
      <pc:sldChg chg="modSp add mod">
        <pc:chgData name="Luke Voß" userId="587cccc8627d8cea" providerId="LiveId" clId="{0A0CE01C-01A3-4821-B6EB-AB796DE2796A}" dt="2024-07-29T12:12:20.408" v="800" actId="20577"/>
        <pc:sldMkLst>
          <pc:docMk/>
          <pc:sldMk cId="2371759551" sldId="261"/>
        </pc:sldMkLst>
        <pc:spChg chg="mod">
          <ac:chgData name="Luke Voß" userId="587cccc8627d8cea" providerId="LiveId" clId="{0A0CE01C-01A3-4821-B6EB-AB796DE2796A}" dt="2024-07-29T12:08:54.782" v="513" actId="20577"/>
          <ac:spMkLst>
            <pc:docMk/>
            <pc:sldMk cId="2371759551" sldId="261"/>
            <ac:spMk id="2" creationId="{46CB1C08-A00B-7819-F2A9-CB82C516A5AB}"/>
          </ac:spMkLst>
        </pc:spChg>
        <pc:spChg chg="mod">
          <ac:chgData name="Luke Voß" userId="587cccc8627d8cea" providerId="LiveId" clId="{0A0CE01C-01A3-4821-B6EB-AB796DE2796A}" dt="2024-07-29T12:12:20.408" v="800" actId="20577"/>
          <ac:spMkLst>
            <pc:docMk/>
            <pc:sldMk cId="2371759551" sldId="261"/>
            <ac:spMk id="5" creationId="{757E331E-F5C4-8B95-D4AE-08A61AD6DE49}"/>
          </ac:spMkLst>
        </pc:spChg>
      </pc:sldChg>
      <pc:sldChg chg="modSp new mod">
        <pc:chgData name="Luke Voß" userId="587cccc8627d8cea" providerId="LiveId" clId="{0A0CE01C-01A3-4821-B6EB-AB796DE2796A}" dt="2024-07-29T12:15:20.792" v="968" actId="20577"/>
        <pc:sldMkLst>
          <pc:docMk/>
          <pc:sldMk cId="3956917819" sldId="262"/>
        </pc:sldMkLst>
        <pc:spChg chg="mod">
          <ac:chgData name="Luke Voß" userId="587cccc8627d8cea" providerId="LiveId" clId="{0A0CE01C-01A3-4821-B6EB-AB796DE2796A}" dt="2024-07-29T12:13:39.533" v="808" actId="20577"/>
          <ac:spMkLst>
            <pc:docMk/>
            <pc:sldMk cId="3956917819" sldId="262"/>
            <ac:spMk id="2" creationId="{125748D7-CB40-A1D2-6EF2-30CC49F6833A}"/>
          </ac:spMkLst>
        </pc:spChg>
        <pc:spChg chg="mod">
          <ac:chgData name="Luke Voß" userId="587cccc8627d8cea" providerId="LiveId" clId="{0A0CE01C-01A3-4821-B6EB-AB796DE2796A}" dt="2024-07-29T12:15:20.792" v="968" actId="20577"/>
          <ac:spMkLst>
            <pc:docMk/>
            <pc:sldMk cId="3956917819" sldId="262"/>
            <ac:spMk id="3" creationId="{A5807C3F-0FC7-98D3-0848-1D96E7966C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D9555-F713-298B-6176-7AA575B5B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7EBBB-DFB3-28E7-F800-2B227F2EB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A16159-D6E5-7C77-DE44-65D45819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660E-9240-49C6-BA3C-9EEBBAE4AE31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28FBF-2FB8-409D-CAC7-34DF34A6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B5E210-2A36-BB81-2562-6A3291AE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BBC0-2171-4B15-BCE4-3481D5959B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1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0C655-961C-C352-632C-D924B4F2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3380C4-7D53-8254-E3F6-CB994965A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0D5016-26F1-A6EB-16A5-C92394B8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660E-9240-49C6-BA3C-9EEBBAE4AE31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8FE394-C267-861E-A5F4-33AC5ADE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1140A-9D57-C5E7-7A9A-4ED6115E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BBC0-2171-4B15-BCE4-3481D5959B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86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8973C4-07E0-0B68-D206-63F81BA2E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560F7D-8A5D-F5E4-5549-53C17A7A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CA04A6-C354-9058-155B-A5EAF0CC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660E-9240-49C6-BA3C-9EEBBAE4AE31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200F4-C83A-7B28-953F-39D32B41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E285FE-C084-E54F-2611-F063AB61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BBC0-2171-4B15-BCE4-3481D5959B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7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1ABE1-5271-3401-9F5F-A5E0F46B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5826E-F58E-12FE-57AE-D9C85C7C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EFABA2-2886-CEFE-1D9D-1F31DE89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660E-9240-49C6-BA3C-9EEBBAE4AE31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553C36-E463-A178-54B0-5C530C80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6BD6CD-A65B-ECCA-E369-9A367E71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BBC0-2171-4B15-BCE4-3481D5959B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32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CFFC2-AF99-0B09-EE5E-000053F0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71DC54-EB19-B02A-4A70-E2410F6A3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E98703-53BF-13B5-AF85-18F824DF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660E-9240-49C6-BA3C-9EEBBAE4AE31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B610F-A055-5C58-FB5C-FD48B188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B11266-352A-21AE-70CE-DB0F91BE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BBC0-2171-4B15-BCE4-3481D5959B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3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24EB6-48C2-FF32-7816-A483A2A9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B0456A-1CEF-8314-4AF2-74ACC9E79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2097CF-8760-42F3-50AB-332A34ED2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34ED4-0B48-F5C9-1566-A27429FF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660E-9240-49C6-BA3C-9EEBBAE4AE31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0B881-CB0F-3A53-DD06-9EDD32FB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3B57B5-8988-A8D7-769A-1474D2DC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BBC0-2171-4B15-BCE4-3481D5959B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8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4F31D-E48B-6598-2C58-44403C2A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FACCE-522B-BD1A-B7B9-C5AC906F1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0DDD43-7D4A-1233-E58D-4C7089D70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7C017B-2524-BEAC-89EE-0770821ED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321FAD-9865-792A-EA47-2A2F2B97E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59F330-2C88-181E-A7A2-A6D004C6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660E-9240-49C6-BA3C-9EEBBAE4AE31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F48949-8E90-071E-EF48-4FF87CF9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FF574A-969E-AAD9-BFFD-667205D7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BBC0-2171-4B15-BCE4-3481D5959B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78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C9ACD-401A-EB61-4C08-DADB3C3A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3C1312-A596-1D2D-AEFA-A84A2408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660E-9240-49C6-BA3C-9EEBBAE4AE31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498531-0251-B3E7-3075-89BAF537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AA29C3-AF96-5219-831A-F2487DF3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BBC0-2171-4B15-BCE4-3481D5959B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28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314907-B66B-A964-A39A-A5D48A44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660E-9240-49C6-BA3C-9EEBBAE4AE31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6D754E-FD85-F933-C964-638A72D0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B340C6-D7F4-2EBD-C700-4359300B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BBC0-2171-4B15-BCE4-3481D5959B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1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B3719-0417-1198-48EB-87B984E5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954B6C-0F69-2D0E-0664-9CBF8ECD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37FFEA-C14B-7BD3-DE90-91CC50058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223274-6BB5-0993-7735-9A538C98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660E-9240-49C6-BA3C-9EEBBAE4AE31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9E8DC1-60FE-BA9E-E6EA-FD260B19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57C338-5FDC-4646-AA91-BB817C11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BBC0-2171-4B15-BCE4-3481D5959B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58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62204-90E5-B871-5BC7-17254ADE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1D03A8-AB34-6C29-64E5-CCE716629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C32D6E-10BC-8B28-0E31-F8F800035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E33E3D-6224-197A-C8B2-33085306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660E-9240-49C6-BA3C-9EEBBAE4AE31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C35255-24A0-178B-6396-0315F6A2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AFC748-95C8-215B-1E4A-CF1897A0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BBC0-2171-4B15-BCE4-3481D5959B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35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7B5A8C-78F1-7283-3B45-637A5937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57BFBD-9402-533D-1F3E-4750A6CA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B9721-5A2D-B767-7E48-F3BFBE5CF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D660E-9240-49C6-BA3C-9EEBBAE4AE31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12AE33-68B7-F380-1695-541223CE4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441760-33DA-05C1-0CA0-FBC7C12B4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3EBBC0-2171-4B15-BCE4-3481D5959B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D70A6-8BF5-1E7B-25EC-1F851F2B1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err="1"/>
              <a:t>Bomberman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173AD3-C88B-7D21-FA85-E07FB36F6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83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69596-73E5-61FC-0C9D-05CC7724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Extraction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84845CC-5660-EE0C-C347-981B3124F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56160"/>
              </p:ext>
            </p:extLst>
          </p:nvPr>
        </p:nvGraphicFramePr>
        <p:xfrm>
          <a:off x="820899" y="3187125"/>
          <a:ext cx="19817130" cy="672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71">
                  <a:extLst>
                    <a:ext uri="{9D8B030D-6E8A-4147-A177-3AD203B41FA5}">
                      <a16:colId xmlns:a16="http://schemas.microsoft.com/office/drawing/2014/main" val="909164730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3168216467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2774321886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238186593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529743524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3850332844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940260877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644433344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4812221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2738296666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637795671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2912413751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2386865479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052267453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4162000024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2374145432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440022493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621306680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3972427166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2285948018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15183674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3129826177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3353137921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3412067870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2572433719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2849577068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159488383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037212869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390080597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3606235060"/>
                    </a:ext>
                  </a:extLst>
                </a:gridCol>
              </a:tblGrid>
              <a:tr h="672565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15</a:t>
                      </a:r>
                    </a:p>
                  </a:txBody>
                  <a:tcPr anchor="ctr">
                    <a:solidFill>
                      <a:srgbClr val="15608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16</a:t>
                      </a:r>
                    </a:p>
                  </a:txBody>
                  <a:tcPr anchor="ctr">
                    <a:solidFill>
                      <a:srgbClr val="156082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17</a:t>
                      </a:r>
                    </a:p>
                  </a:txBody>
                  <a:tcPr anchor="ctr">
                    <a:solidFill>
                      <a:srgbClr val="156082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18</a:t>
                      </a:r>
                    </a:p>
                  </a:txBody>
                  <a:tcPr anchor="ctr">
                    <a:solidFill>
                      <a:srgbClr val="156082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19</a:t>
                      </a:r>
                    </a:p>
                  </a:txBody>
                  <a:tcPr anchor="ctr">
                    <a:solidFill>
                      <a:srgbClr val="156082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20</a:t>
                      </a:r>
                    </a:p>
                  </a:txBody>
                  <a:tcPr anchor="ctr">
                    <a:solidFill>
                      <a:srgbClr val="156082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21</a:t>
                      </a:r>
                    </a:p>
                  </a:txBody>
                  <a:tcPr anchor="ctr">
                    <a:solidFill>
                      <a:srgbClr val="156082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22</a:t>
                      </a:r>
                    </a:p>
                  </a:txBody>
                  <a:tcPr anchor="ctr">
                    <a:solidFill>
                      <a:srgbClr val="156082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23</a:t>
                      </a:r>
                    </a:p>
                  </a:txBody>
                  <a:tcPr anchor="ctr">
                    <a:solidFill>
                      <a:srgbClr val="156082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568033"/>
                  </a:ext>
                </a:extLst>
              </a:tr>
            </a:tbl>
          </a:graphicData>
        </a:graphic>
      </p:graphicFrame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6120E432-28B6-C6CB-699D-E41DA1483614}"/>
              </a:ext>
            </a:extLst>
          </p:cNvPr>
          <p:cNvSpPr/>
          <p:nvPr/>
        </p:nvSpPr>
        <p:spPr>
          <a:xfrm rot="16200000">
            <a:off x="2258964" y="2497423"/>
            <a:ext cx="462116" cy="33036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2B4A725A-CD5D-3E47-8924-4AC79AB23DFC}"/>
              </a:ext>
            </a:extLst>
          </p:cNvPr>
          <p:cNvSpPr/>
          <p:nvPr/>
        </p:nvSpPr>
        <p:spPr>
          <a:xfrm rot="16200000">
            <a:off x="5562606" y="2497423"/>
            <a:ext cx="462116" cy="33036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E8B8394E-4648-FAFB-3747-DB1B61B3E999}"/>
              </a:ext>
            </a:extLst>
          </p:cNvPr>
          <p:cNvSpPr/>
          <p:nvPr/>
        </p:nvSpPr>
        <p:spPr>
          <a:xfrm rot="16200000">
            <a:off x="8846585" y="2497422"/>
            <a:ext cx="462116" cy="33036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DC219E2-1402-2796-41BC-2E911E69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83" y="4438796"/>
            <a:ext cx="561878" cy="5618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5F0236B-AC52-B35D-CCD6-D43076D6A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49" y="4463815"/>
            <a:ext cx="532381" cy="53238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F6866AF-1497-8644-5F39-8F8F43277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518" y="4422058"/>
            <a:ext cx="656869" cy="656869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397B673F-C161-FD12-6CF0-F577FCC053EB}"/>
              </a:ext>
            </a:extLst>
          </p:cNvPr>
          <p:cNvSpPr/>
          <p:nvPr/>
        </p:nvSpPr>
        <p:spPr>
          <a:xfrm rot="16200000">
            <a:off x="1055077" y="2725798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F5549CA7-A144-3B86-8994-AA3DC5C53197}"/>
              </a:ext>
            </a:extLst>
          </p:cNvPr>
          <p:cNvSpPr/>
          <p:nvPr/>
        </p:nvSpPr>
        <p:spPr>
          <a:xfrm rot="5400000">
            <a:off x="1709895" y="2725799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B56D6F36-6299-0BEF-2B65-2CAEFAFBEA3B}"/>
              </a:ext>
            </a:extLst>
          </p:cNvPr>
          <p:cNvSpPr/>
          <p:nvPr/>
        </p:nvSpPr>
        <p:spPr>
          <a:xfrm rot="10800000">
            <a:off x="2349345" y="2725797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BB8D2DAC-B90E-EE2E-BFB3-EB9D2EECF5DC}"/>
              </a:ext>
            </a:extLst>
          </p:cNvPr>
          <p:cNvSpPr/>
          <p:nvPr/>
        </p:nvSpPr>
        <p:spPr>
          <a:xfrm>
            <a:off x="3004162" y="2725797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54B1D72-5EC2-87AF-98FC-814F8C18B6A6}"/>
              </a:ext>
            </a:extLst>
          </p:cNvPr>
          <p:cNvSpPr/>
          <p:nvPr/>
        </p:nvSpPr>
        <p:spPr>
          <a:xfrm>
            <a:off x="3709220" y="2805736"/>
            <a:ext cx="150725" cy="15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AE4D000-9110-8ACB-2F41-DAD20ED69854}"/>
              </a:ext>
            </a:extLst>
          </p:cNvPr>
          <p:cNvSpPr/>
          <p:nvPr/>
        </p:nvSpPr>
        <p:spPr>
          <a:xfrm rot="16200000">
            <a:off x="4352611" y="2735847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368F7E28-E584-184A-3466-8D4668E064B2}"/>
              </a:ext>
            </a:extLst>
          </p:cNvPr>
          <p:cNvSpPr/>
          <p:nvPr/>
        </p:nvSpPr>
        <p:spPr>
          <a:xfrm rot="5400000">
            <a:off x="5007429" y="2735848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96F2657E-FF4B-14A8-A3F9-DA7E477B1D45}"/>
              </a:ext>
            </a:extLst>
          </p:cNvPr>
          <p:cNvSpPr/>
          <p:nvPr/>
        </p:nvSpPr>
        <p:spPr>
          <a:xfrm rot="10800000">
            <a:off x="5646879" y="2735846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5A648B6F-96B7-2782-6886-5A40D48B5A21}"/>
              </a:ext>
            </a:extLst>
          </p:cNvPr>
          <p:cNvSpPr/>
          <p:nvPr/>
        </p:nvSpPr>
        <p:spPr>
          <a:xfrm>
            <a:off x="6301696" y="2735846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44E6FD1-895E-9D3F-AB0E-9C6E4E4632CA}"/>
              </a:ext>
            </a:extLst>
          </p:cNvPr>
          <p:cNvSpPr/>
          <p:nvPr/>
        </p:nvSpPr>
        <p:spPr>
          <a:xfrm>
            <a:off x="7006754" y="2815785"/>
            <a:ext cx="150725" cy="15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92F71D37-8933-9B93-BDB4-7BBF4E2DC8B1}"/>
              </a:ext>
            </a:extLst>
          </p:cNvPr>
          <p:cNvSpPr/>
          <p:nvPr/>
        </p:nvSpPr>
        <p:spPr>
          <a:xfrm rot="16200000">
            <a:off x="7663545" y="2795687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4B4ED30F-E451-43CD-0BAF-C2189F739D7F}"/>
              </a:ext>
            </a:extLst>
          </p:cNvPr>
          <p:cNvSpPr/>
          <p:nvPr/>
        </p:nvSpPr>
        <p:spPr>
          <a:xfrm rot="5400000">
            <a:off x="8318363" y="2795688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326D5A07-8F1C-68DB-75DC-C742AEF39D2E}"/>
              </a:ext>
            </a:extLst>
          </p:cNvPr>
          <p:cNvSpPr/>
          <p:nvPr/>
        </p:nvSpPr>
        <p:spPr>
          <a:xfrm rot="10800000">
            <a:off x="8957813" y="2795686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235967C6-0C36-BC40-F3FF-4555C185AF7C}"/>
              </a:ext>
            </a:extLst>
          </p:cNvPr>
          <p:cNvSpPr/>
          <p:nvPr/>
        </p:nvSpPr>
        <p:spPr>
          <a:xfrm>
            <a:off x="9612630" y="2795686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B02FCA6-3A35-C697-662F-135F66F95242}"/>
              </a:ext>
            </a:extLst>
          </p:cNvPr>
          <p:cNvSpPr/>
          <p:nvPr/>
        </p:nvSpPr>
        <p:spPr>
          <a:xfrm>
            <a:off x="10317688" y="2875625"/>
            <a:ext cx="150725" cy="15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1C6C3CE-3DC1-6C98-767C-36FE4B93DED1}"/>
              </a:ext>
            </a:extLst>
          </p:cNvPr>
          <p:cNvSpPr txBox="1"/>
          <p:nvPr/>
        </p:nvSpPr>
        <p:spPr>
          <a:xfrm>
            <a:off x="1031660" y="5205402"/>
            <a:ext cx="2916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Direction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closest</a:t>
            </a:r>
            <a:r>
              <a:rPr lang="de-DE" sz="2400" dirty="0"/>
              <a:t> </a:t>
            </a:r>
            <a:r>
              <a:rPr lang="de-DE" sz="2400" dirty="0" err="1"/>
              <a:t>Coin</a:t>
            </a:r>
            <a:endParaRPr lang="de-DE" sz="2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4901E7C-1E8B-3DD0-470C-23411B51F578}"/>
              </a:ext>
            </a:extLst>
          </p:cNvPr>
          <p:cNvSpPr txBox="1"/>
          <p:nvPr/>
        </p:nvSpPr>
        <p:spPr>
          <a:xfrm>
            <a:off x="4329195" y="5205402"/>
            <a:ext cx="2916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Direction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closest</a:t>
            </a:r>
            <a:r>
              <a:rPr lang="de-DE" sz="2400" dirty="0"/>
              <a:t> </a:t>
            </a:r>
            <a:r>
              <a:rPr lang="de-DE" sz="2400" dirty="0" err="1"/>
              <a:t>Crate</a:t>
            </a:r>
            <a:endParaRPr lang="de-DE" sz="2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67D1254-2C8C-9FEF-2671-070D4C12456C}"/>
              </a:ext>
            </a:extLst>
          </p:cNvPr>
          <p:cNvSpPr txBox="1"/>
          <p:nvPr/>
        </p:nvSpPr>
        <p:spPr>
          <a:xfrm>
            <a:off x="7676591" y="5205402"/>
            <a:ext cx="2916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Direction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closest</a:t>
            </a:r>
            <a:r>
              <a:rPr lang="de-DE" sz="2400" dirty="0"/>
              <a:t> Opponent</a:t>
            </a:r>
          </a:p>
        </p:txBody>
      </p:sp>
    </p:spTree>
    <p:extLst>
      <p:ext uri="{BB962C8B-B14F-4D97-AF65-F5344CB8AC3E}">
        <p14:creationId xmlns:p14="http://schemas.microsoft.com/office/powerpoint/2010/main" val="162357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69596-73E5-61FC-0C9D-05CC7724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Extraction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84845CC-5660-EE0C-C347-981B3124F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20117"/>
              </p:ext>
            </p:extLst>
          </p:nvPr>
        </p:nvGraphicFramePr>
        <p:xfrm>
          <a:off x="-9096857" y="3187125"/>
          <a:ext cx="19817130" cy="672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71">
                  <a:extLst>
                    <a:ext uri="{9D8B030D-6E8A-4147-A177-3AD203B41FA5}">
                      <a16:colId xmlns:a16="http://schemas.microsoft.com/office/drawing/2014/main" val="909164730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3168216467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2774321886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238186593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529743524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3850332844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940260877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644433344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4812221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2738296666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637795671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2912413751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2386865479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052267453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4162000024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2374145432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440022493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621306680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3972427166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2285948018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15183674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3129826177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3353137921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3412067870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2572433719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2849577068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159488383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1037212869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390080597"/>
                    </a:ext>
                  </a:extLst>
                </a:gridCol>
                <a:gridCol w="660571">
                  <a:extLst>
                    <a:ext uri="{9D8B030D-6E8A-4147-A177-3AD203B41FA5}">
                      <a16:colId xmlns:a16="http://schemas.microsoft.com/office/drawing/2014/main" val="3606235060"/>
                    </a:ext>
                  </a:extLst>
                </a:gridCol>
              </a:tblGrid>
              <a:tr h="672565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4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5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6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7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8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9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10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11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12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13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14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25</a:t>
                      </a:r>
                    </a:p>
                  </a:txBody>
                  <a:tcPr anchor="ctr">
                    <a:solidFill>
                      <a:srgbClr val="15608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26</a:t>
                      </a:r>
                    </a:p>
                  </a:txBody>
                  <a:tcPr anchor="ctr">
                    <a:solidFill>
                      <a:srgbClr val="156082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27</a:t>
                      </a:r>
                    </a:p>
                  </a:txBody>
                  <a:tcPr anchor="ctr">
                    <a:solidFill>
                      <a:srgbClr val="156082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28</a:t>
                      </a:r>
                    </a:p>
                  </a:txBody>
                  <a:tcPr anchor="ctr">
                    <a:solidFill>
                      <a:srgbClr val="156082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29</a:t>
                      </a:r>
                    </a:p>
                  </a:txBody>
                  <a:tcPr anchor="ctr">
                    <a:solidFill>
                      <a:srgbClr val="156082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568033"/>
                  </a:ext>
                </a:extLst>
              </a:tr>
            </a:tbl>
          </a:graphicData>
        </a:graphic>
      </p:graphicFrame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6120E432-28B6-C6CB-699D-E41DA1483614}"/>
              </a:ext>
            </a:extLst>
          </p:cNvPr>
          <p:cNvSpPr/>
          <p:nvPr/>
        </p:nvSpPr>
        <p:spPr>
          <a:xfrm rot="16200000">
            <a:off x="2258964" y="2497423"/>
            <a:ext cx="462116" cy="33036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2B4A725A-CD5D-3E47-8924-4AC79AB23DFC}"/>
              </a:ext>
            </a:extLst>
          </p:cNvPr>
          <p:cNvSpPr/>
          <p:nvPr/>
        </p:nvSpPr>
        <p:spPr>
          <a:xfrm rot="16200000">
            <a:off x="5562606" y="2497423"/>
            <a:ext cx="462116" cy="33036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EC61610-8C80-4082-B075-0B6CF3FD35DA}"/>
              </a:ext>
            </a:extLst>
          </p:cNvPr>
          <p:cNvSpPr/>
          <p:nvPr/>
        </p:nvSpPr>
        <p:spPr>
          <a:xfrm rot="16200000">
            <a:off x="1055077" y="2725798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34F6383-250F-6370-E892-53B8DAE7B72B}"/>
              </a:ext>
            </a:extLst>
          </p:cNvPr>
          <p:cNvSpPr/>
          <p:nvPr/>
        </p:nvSpPr>
        <p:spPr>
          <a:xfrm rot="5400000">
            <a:off x="1709895" y="2725799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298AECB3-F1C0-472B-A287-FE786E0432FB}"/>
              </a:ext>
            </a:extLst>
          </p:cNvPr>
          <p:cNvSpPr/>
          <p:nvPr/>
        </p:nvSpPr>
        <p:spPr>
          <a:xfrm rot="10800000">
            <a:off x="2349345" y="2725797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9FFC7B9-AC9D-45E3-746D-388F62096B14}"/>
              </a:ext>
            </a:extLst>
          </p:cNvPr>
          <p:cNvSpPr/>
          <p:nvPr/>
        </p:nvSpPr>
        <p:spPr>
          <a:xfrm>
            <a:off x="3004162" y="2725797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70D0A7F-54DC-D09A-DF2B-7A322D7FF0BE}"/>
              </a:ext>
            </a:extLst>
          </p:cNvPr>
          <p:cNvSpPr/>
          <p:nvPr/>
        </p:nvSpPr>
        <p:spPr>
          <a:xfrm>
            <a:off x="3709220" y="2805736"/>
            <a:ext cx="150725" cy="15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693FCA88-9C54-EEE4-F663-4EAE0C8D94FC}"/>
              </a:ext>
            </a:extLst>
          </p:cNvPr>
          <p:cNvSpPr/>
          <p:nvPr/>
        </p:nvSpPr>
        <p:spPr>
          <a:xfrm rot="16200000">
            <a:off x="4352611" y="2735847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157A97A-62B6-63DB-189A-A0DA7593B591}"/>
              </a:ext>
            </a:extLst>
          </p:cNvPr>
          <p:cNvSpPr/>
          <p:nvPr/>
        </p:nvSpPr>
        <p:spPr>
          <a:xfrm rot="5400000">
            <a:off x="5007429" y="2735848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C6AB3994-FFFF-C9C9-3AD5-8FA2D5D3C08C}"/>
              </a:ext>
            </a:extLst>
          </p:cNvPr>
          <p:cNvSpPr/>
          <p:nvPr/>
        </p:nvSpPr>
        <p:spPr>
          <a:xfrm rot="10800000">
            <a:off x="5646879" y="2735846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CA45B5FE-1C80-E61F-05E9-D212F2B66D00}"/>
              </a:ext>
            </a:extLst>
          </p:cNvPr>
          <p:cNvSpPr/>
          <p:nvPr/>
        </p:nvSpPr>
        <p:spPr>
          <a:xfrm>
            <a:off x="6301696" y="2735846"/>
            <a:ext cx="281354" cy="3014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429D0F6-2BBC-5286-A43B-544DF6351488}"/>
              </a:ext>
            </a:extLst>
          </p:cNvPr>
          <p:cNvSpPr/>
          <p:nvPr/>
        </p:nvSpPr>
        <p:spPr>
          <a:xfrm>
            <a:off x="7006754" y="2815785"/>
            <a:ext cx="150725" cy="15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0022D93-84D5-6413-0321-98AD2605D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80" y="4450143"/>
            <a:ext cx="548220" cy="54822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E7150DF-7137-5790-EC79-67279ADF5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48" y="4457680"/>
            <a:ext cx="548220" cy="548220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8391ADD0-3EC9-E00B-B04E-29ECEB038179}"/>
              </a:ext>
            </a:extLst>
          </p:cNvPr>
          <p:cNvSpPr txBox="1"/>
          <p:nvPr/>
        </p:nvSpPr>
        <p:spPr>
          <a:xfrm>
            <a:off x="1074878" y="5175257"/>
            <a:ext cx="2916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Direction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closest</a:t>
            </a:r>
            <a:r>
              <a:rPr lang="de-DE" sz="2400" dirty="0"/>
              <a:t> </a:t>
            </a:r>
            <a:r>
              <a:rPr lang="de-DE" sz="2400" dirty="0" err="1"/>
              <a:t>Savety</a:t>
            </a:r>
            <a:endParaRPr lang="de-DE" sz="2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E273397-2D13-E39B-142A-8889DCF4ADE7}"/>
              </a:ext>
            </a:extLst>
          </p:cNvPr>
          <p:cNvSpPr txBox="1"/>
          <p:nvPr/>
        </p:nvSpPr>
        <p:spPr>
          <a:xfrm>
            <a:off x="4363529" y="5182645"/>
            <a:ext cx="2916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Amount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danger</a:t>
            </a:r>
            <a:r>
              <a:rPr lang="de-DE" sz="2400" dirty="0"/>
              <a:t> in </a:t>
            </a:r>
            <a:r>
              <a:rPr lang="de-DE" sz="2400" dirty="0" err="1"/>
              <a:t>each</a:t>
            </a:r>
            <a:r>
              <a:rPr lang="de-DE" sz="2400" dirty="0"/>
              <a:t> </a:t>
            </a:r>
            <a:r>
              <a:rPr lang="de-DE" sz="2400" dirty="0" err="1"/>
              <a:t>direction</a:t>
            </a:r>
            <a:endParaRPr lang="de-DE" sz="2400" dirty="0"/>
          </a:p>
        </p:txBody>
      </p:sp>
      <p:graphicFrame>
        <p:nvGraphicFramePr>
          <p:cNvPr id="33" name="Tabelle 32">
            <a:extLst>
              <a:ext uri="{FF2B5EF4-FFF2-40B4-BE49-F238E27FC236}">
                <a16:creationId xmlns:a16="http://schemas.microsoft.com/office/drawing/2014/main" id="{5054FC7F-04EA-B1B0-F807-232871684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18604"/>
              </p:ext>
            </p:extLst>
          </p:nvPr>
        </p:nvGraphicFramePr>
        <p:xfrm>
          <a:off x="9218465" y="2498229"/>
          <a:ext cx="21514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141">
                  <a:extLst>
                    <a:ext uri="{9D8B030D-6E8A-4147-A177-3AD203B41FA5}">
                      <a16:colId xmlns:a16="http://schemas.microsoft.com/office/drawing/2014/main" val="2068815962"/>
                    </a:ext>
                  </a:extLst>
                </a:gridCol>
                <a:gridCol w="875323">
                  <a:extLst>
                    <a:ext uri="{9D8B030D-6E8A-4147-A177-3AD203B41FA5}">
                      <a16:colId xmlns:a16="http://schemas.microsoft.com/office/drawing/2014/main" val="4407037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Amount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Danger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47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5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2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21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9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402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69596-73E5-61FC-0C9D-05CC7724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Extraction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84845CC-5660-EE0C-C347-981B3124F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18493"/>
              </p:ext>
            </p:extLst>
          </p:nvPr>
        </p:nvGraphicFramePr>
        <p:xfrm>
          <a:off x="-17919310" y="3187125"/>
          <a:ext cx="26611140" cy="672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038">
                  <a:extLst>
                    <a:ext uri="{9D8B030D-6E8A-4147-A177-3AD203B41FA5}">
                      <a16:colId xmlns:a16="http://schemas.microsoft.com/office/drawing/2014/main" val="909164730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3168216467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2774321886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1238186593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1529743524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3850332844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940260877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1644433344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4812221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2738296666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1637795671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2912413751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2386865479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1052267453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4162000024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2374145432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1440022493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1621306680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3972427166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2285948018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115183674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3129826177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3353137921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3412067870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2572433719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2849577068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1159488383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1037212869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390080597"/>
                    </a:ext>
                  </a:extLst>
                </a:gridCol>
                <a:gridCol w="887038">
                  <a:extLst>
                    <a:ext uri="{9D8B030D-6E8A-4147-A177-3AD203B41FA5}">
                      <a16:colId xmlns:a16="http://schemas.microsoft.com/office/drawing/2014/main" val="3606235060"/>
                    </a:ext>
                  </a:extLst>
                </a:gridCol>
              </a:tblGrid>
              <a:tr h="672565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4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5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6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7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8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9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10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11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12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13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14</a:t>
                      </a:r>
                    </a:p>
                  </a:txBody>
                  <a:tcPr anchor="ctr">
                    <a:solidFill>
                      <a:srgbClr val="106988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15</a:t>
                      </a:r>
                    </a:p>
                  </a:txBody>
                  <a:tcPr anchor="ctr">
                    <a:solidFill>
                      <a:srgbClr val="15608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16</a:t>
                      </a:r>
                    </a:p>
                  </a:txBody>
                  <a:tcPr anchor="ctr">
                    <a:solidFill>
                      <a:srgbClr val="15608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17</a:t>
                      </a:r>
                    </a:p>
                  </a:txBody>
                  <a:tcPr anchor="ctr">
                    <a:solidFill>
                      <a:srgbClr val="15608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18</a:t>
                      </a:r>
                    </a:p>
                  </a:txBody>
                  <a:tcPr anchor="ctr">
                    <a:solidFill>
                      <a:srgbClr val="156082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19</a:t>
                      </a:r>
                    </a:p>
                  </a:txBody>
                  <a:tcPr anchor="ctr">
                    <a:solidFill>
                      <a:srgbClr val="156082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20</a:t>
                      </a:r>
                    </a:p>
                  </a:txBody>
                  <a:tcPr anchor="ctr">
                    <a:solidFill>
                      <a:srgbClr val="156082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21</a:t>
                      </a:r>
                    </a:p>
                  </a:txBody>
                  <a:tcPr anchor="ctr">
                    <a:solidFill>
                      <a:srgbClr val="156082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22</a:t>
                      </a:r>
                    </a:p>
                  </a:txBody>
                  <a:tcPr anchor="ctr">
                    <a:solidFill>
                      <a:srgbClr val="156082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23</a:t>
                      </a:r>
                    </a:p>
                  </a:txBody>
                  <a:tcPr anchor="ctr">
                    <a:solidFill>
                      <a:srgbClr val="156082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24</a:t>
                      </a:r>
                    </a:p>
                  </a:txBody>
                  <a:tcPr anchor="ctr">
                    <a:solidFill>
                      <a:srgbClr val="15608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568033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A78D559-BAA0-41B8-7CB9-DE1150FCE612}"/>
              </a:ext>
            </a:extLst>
          </p:cNvPr>
          <p:cNvGrpSpPr/>
          <p:nvPr/>
        </p:nvGrpSpPr>
        <p:grpSpPr>
          <a:xfrm>
            <a:off x="2824965" y="1696957"/>
            <a:ext cx="2916722" cy="1046440"/>
            <a:chOff x="1237326" y="4919905"/>
            <a:chExt cx="2916722" cy="1046440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1DD3D09-4F37-01F8-5897-779C1D6A1BB8}"/>
                </a:ext>
              </a:extLst>
            </p:cNvPr>
            <p:cNvSpPr txBox="1"/>
            <p:nvPr/>
          </p:nvSpPr>
          <p:spPr>
            <a:xfrm>
              <a:off x="2695687" y="4919905"/>
              <a:ext cx="5482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/>
                <a:t>?</a:t>
              </a:r>
              <a:endParaRPr lang="de-DE" sz="2400" dirty="0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F95774AB-DF4E-63D4-1370-2C11538D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177" y="4919905"/>
              <a:ext cx="548220" cy="548220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F14FA23-87D5-B883-D53C-5AF35A9A2061}"/>
                </a:ext>
              </a:extLst>
            </p:cNvPr>
            <p:cNvSpPr txBox="1"/>
            <p:nvPr/>
          </p:nvSpPr>
          <p:spPr>
            <a:xfrm>
              <a:off x="1237326" y="5504680"/>
              <a:ext cx="2916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/>
                <a:t>Is</a:t>
              </a:r>
              <a:r>
                <a:rPr lang="de-DE" sz="2400" dirty="0"/>
                <a:t> bomb </a:t>
              </a:r>
              <a:r>
                <a:rPr lang="de-DE" sz="2400" dirty="0" err="1"/>
                <a:t>available</a:t>
              </a:r>
              <a:r>
                <a:rPr lang="de-DE" sz="2400" dirty="0"/>
                <a:t>?</a:t>
              </a:r>
            </a:p>
          </p:txBody>
        </p:sp>
      </p:grp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E8EE63C-D5C6-C3D6-C54F-565084E67AC3}"/>
              </a:ext>
            </a:extLst>
          </p:cNvPr>
          <p:cNvCxnSpPr/>
          <p:nvPr/>
        </p:nvCxnSpPr>
        <p:spPr>
          <a:xfrm flipV="1">
            <a:off x="3010860" y="3953679"/>
            <a:ext cx="1436914" cy="834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9270DFE6-DEB6-A26E-BFA8-A2BFB672F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22" y="4903596"/>
            <a:ext cx="745167" cy="74516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E0B8658-1675-45D5-9115-963363F0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40" y="5029415"/>
            <a:ext cx="548220" cy="54822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194507AC-95E1-E1DD-B7E1-5162DDDE5E25}"/>
              </a:ext>
            </a:extLst>
          </p:cNvPr>
          <p:cNvSpPr txBox="1"/>
          <p:nvPr/>
        </p:nvSpPr>
        <p:spPr>
          <a:xfrm>
            <a:off x="838200" y="5754640"/>
            <a:ext cx="2916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Could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survive</a:t>
            </a:r>
            <a:r>
              <a:rPr lang="de-DE" sz="2400" dirty="0"/>
              <a:t> a </a:t>
            </a:r>
            <a:r>
              <a:rPr lang="de-DE" sz="2400" dirty="0" err="1"/>
              <a:t>placed</a:t>
            </a:r>
            <a:r>
              <a:rPr lang="de-DE" sz="2400" dirty="0"/>
              <a:t> bomb?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B09F719-870B-61DC-F666-94735E1AE6FC}"/>
              </a:ext>
            </a:extLst>
          </p:cNvPr>
          <p:cNvCxnSpPr>
            <a:cxnSpLocks/>
          </p:cNvCxnSpPr>
          <p:nvPr/>
        </p:nvCxnSpPr>
        <p:spPr>
          <a:xfrm>
            <a:off x="4557436" y="2779952"/>
            <a:ext cx="949061" cy="313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A1D5498F-D82A-B2A1-A470-28E66A61F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890" y="5002069"/>
            <a:ext cx="548220" cy="548220"/>
          </a:xfrm>
          <a:prstGeom prst="rect">
            <a:avLst/>
          </a:prstGeom>
        </p:spPr>
      </p:pic>
      <p:pic>
        <p:nvPicPr>
          <p:cNvPr id="38" name="Grafik 37" descr="Lichter an Silhouette">
            <a:extLst>
              <a:ext uri="{FF2B5EF4-FFF2-40B4-BE49-F238E27FC236}">
                <a16:creationId xmlns:a16="http://schemas.microsoft.com/office/drawing/2014/main" id="{9FE73BD2-31A2-B88A-FCAD-359A5402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4493" y="5029415"/>
            <a:ext cx="548220" cy="54822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025809DD-ABC0-1CA4-C056-EAE028D2F28B}"/>
              </a:ext>
            </a:extLst>
          </p:cNvPr>
          <p:cNvSpPr txBox="1"/>
          <p:nvPr/>
        </p:nvSpPr>
        <p:spPr>
          <a:xfrm>
            <a:off x="6249286" y="5002069"/>
            <a:ext cx="548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?</a:t>
            </a:r>
            <a:endParaRPr lang="de-DE" sz="2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F9F61F3-F405-AF3C-D271-DB218A62CA0C}"/>
              </a:ext>
            </a:extLst>
          </p:cNvPr>
          <p:cNvSpPr txBox="1"/>
          <p:nvPr/>
        </p:nvSpPr>
        <p:spPr>
          <a:xfrm>
            <a:off x="4363529" y="5754639"/>
            <a:ext cx="2916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it</a:t>
            </a:r>
            <a:r>
              <a:rPr lang="de-DE" sz="2400" dirty="0"/>
              <a:t> a smart </a:t>
            </a:r>
            <a:r>
              <a:rPr lang="de-DE" sz="2400" dirty="0" err="1"/>
              <a:t>place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a bomb?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C852983-A015-1ACD-B148-383F96EFAE04}"/>
              </a:ext>
            </a:extLst>
          </p:cNvPr>
          <p:cNvCxnSpPr>
            <a:cxnSpLocks/>
          </p:cNvCxnSpPr>
          <p:nvPr/>
        </p:nvCxnSpPr>
        <p:spPr>
          <a:xfrm flipV="1">
            <a:off x="6249286" y="4000261"/>
            <a:ext cx="169315" cy="824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Grafik 42">
            <a:extLst>
              <a:ext uri="{FF2B5EF4-FFF2-40B4-BE49-F238E27FC236}">
                <a16:creationId xmlns:a16="http://schemas.microsoft.com/office/drawing/2014/main" id="{4911B1BC-D3E2-CC90-1B96-C5412B8A2F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71" y="1273865"/>
            <a:ext cx="656869" cy="656869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5C62CE7-D120-0E3D-8F33-8E3359C9D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625" y="1267461"/>
            <a:ext cx="672565" cy="672565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1DC86F6B-424F-D0C8-AACC-683319CEE9CB}"/>
              </a:ext>
            </a:extLst>
          </p:cNvPr>
          <p:cNvSpPr txBox="1"/>
          <p:nvPr/>
        </p:nvSpPr>
        <p:spPr>
          <a:xfrm>
            <a:off x="7702321" y="1414579"/>
            <a:ext cx="7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vs.</a:t>
            </a:r>
            <a:endParaRPr lang="de-DE" sz="24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60893E2-175B-0043-A328-17879B90AA14}"/>
              </a:ext>
            </a:extLst>
          </p:cNvPr>
          <p:cNvSpPr txBox="1"/>
          <p:nvPr/>
        </p:nvSpPr>
        <p:spPr>
          <a:xfrm>
            <a:off x="6685505" y="1948955"/>
            <a:ext cx="2916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Only</a:t>
            </a:r>
            <a:r>
              <a:rPr lang="de-DE" sz="2400" dirty="0"/>
              <a:t> </a:t>
            </a:r>
            <a:r>
              <a:rPr lang="de-DE" sz="2400" dirty="0" err="1"/>
              <a:t>one</a:t>
            </a:r>
            <a:r>
              <a:rPr lang="de-DE" sz="2400" dirty="0"/>
              <a:t> </a:t>
            </a:r>
            <a:r>
              <a:rPr lang="de-DE" sz="2400" dirty="0" err="1"/>
              <a:t>opponent</a:t>
            </a:r>
            <a:r>
              <a:rPr lang="de-DE" sz="2400" dirty="0"/>
              <a:t> </a:t>
            </a:r>
            <a:r>
              <a:rPr lang="de-DE" sz="2400" dirty="0" err="1"/>
              <a:t>left</a:t>
            </a:r>
            <a:r>
              <a:rPr lang="de-DE" sz="2400" dirty="0"/>
              <a:t>?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D18E55A-893D-B8EB-5F41-D89D39B6A025}"/>
              </a:ext>
            </a:extLst>
          </p:cNvPr>
          <p:cNvCxnSpPr>
            <a:cxnSpLocks/>
          </p:cNvCxnSpPr>
          <p:nvPr/>
        </p:nvCxnSpPr>
        <p:spPr>
          <a:xfrm flipH="1">
            <a:off x="7360534" y="2788881"/>
            <a:ext cx="436987" cy="37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E2B04E0-9923-7253-BA67-F4E08EFCF86F}"/>
              </a:ext>
            </a:extLst>
          </p:cNvPr>
          <p:cNvCxnSpPr>
            <a:cxnSpLocks/>
          </p:cNvCxnSpPr>
          <p:nvPr/>
        </p:nvCxnSpPr>
        <p:spPr>
          <a:xfrm flipH="1" flipV="1">
            <a:off x="8389428" y="4018477"/>
            <a:ext cx="765112" cy="694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Grafik 52" descr="Trophäe mit einfarbiger Füllung">
            <a:extLst>
              <a:ext uri="{FF2B5EF4-FFF2-40B4-BE49-F238E27FC236}">
                <a16:creationId xmlns:a16="http://schemas.microsoft.com/office/drawing/2014/main" id="{31F651CA-307A-5CF7-1BB6-9F278CE93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27002" y="4795665"/>
            <a:ext cx="543475" cy="543475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61E5B3B4-6B50-1498-AE04-F930E6D3CC08}"/>
              </a:ext>
            </a:extLst>
          </p:cNvPr>
          <p:cNvSpPr txBox="1"/>
          <p:nvPr/>
        </p:nvSpPr>
        <p:spPr>
          <a:xfrm>
            <a:off x="8099996" y="5339140"/>
            <a:ext cx="2916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Currently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lead</a:t>
            </a:r>
            <a:r>
              <a:rPr lang="de-DE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2366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B1C08-A00B-7819-F2A9-CB82C51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Default Game Events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7E331E-F5C4-8B95-D4AE-08A61AD6DE49}"/>
              </a:ext>
            </a:extLst>
          </p:cNvPr>
          <p:cNvSpPr txBox="1"/>
          <p:nvPr/>
        </p:nvSpPr>
        <p:spPr>
          <a:xfrm>
            <a:off x="2143432" y="2831739"/>
            <a:ext cx="25907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MOVED_LEFT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MOVED_RIGHT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MOVED_UP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MOVED_DOWN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WAITED</a:t>
            </a:r>
            <a:endParaRPr lang="de-DE" b="0" dirty="0">
              <a:solidFill>
                <a:srgbClr val="A31515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OPPONENT_ELIMINATED</a:t>
            </a:r>
            <a:endParaRPr lang="de-DE" b="0" dirty="0">
              <a:solidFill>
                <a:srgbClr val="A31515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SURVIVED_ROUND</a:t>
            </a:r>
            <a:endParaRPr lang="de-DE" b="0" dirty="0">
              <a:solidFill>
                <a:srgbClr val="A31515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1EFCC38-B128-5B53-5B41-B9E2CFA7301F}"/>
              </a:ext>
            </a:extLst>
          </p:cNvPr>
          <p:cNvSpPr txBox="1"/>
          <p:nvPr/>
        </p:nvSpPr>
        <p:spPr>
          <a:xfrm>
            <a:off x="6508955" y="2659907"/>
            <a:ext cx="35396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INVALID_ACTION</a:t>
            </a:r>
            <a:b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BOMB_DROPPED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BOMB_EXPLODED</a:t>
            </a:r>
            <a:b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CRATE_DESTROYED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COIN_FOUND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COIN_COLLECTED</a:t>
            </a:r>
            <a:b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KILLED_OPPONENT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KILLED_SELF</a:t>
            </a:r>
            <a:b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GOT_KILLED</a:t>
            </a:r>
          </a:p>
        </p:txBody>
      </p:sp>
    </p:spTree>
    <p:extLst>
      <p:ext uri="{BB962C8B-B14F-4D97-AF65-F5344CB8AC3E}">
        <p14:creationId xmlns:p14="http://schemas.microsoft.com/office/powerpoint/2010/main" val="286129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B1C08-A00B-7819-F2A9-CB82C51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Customized</a:t>
            </a:r>
            <a:r>
              <a:rPr lang="de-DE" dirty="0"/>
              <a:t> Events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7E331E-F5C4-8B95-D4AE-08A61AD6DE49}"/>
              </a:ext>
            </a:extLst>
          </p:cNvPr>
          <p:cNvSpPr txBox="1"/>
          <p:nvPr/>
        </p:nvSpPr>
        <p:spPr>
          <a:xfrm>
            <a:off x="2340079" y="2363243"/>
            <a:ext cx="28440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CONSTANT_PENALTY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WON_GAME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BOMBED_1_TO_2_CRATES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BOMBED_3_TO_5_CRATES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BOMBED_5_PLUS_CRATES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GOT_IN_LOOP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ESCAPING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OUT_OF_DANGER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NOT_ESCAPING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CLOSER_TO_COIN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AWAY_FROM_COIN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9BF44E6-BC66-8422-201C-192B2F625AE2}"/>
              </a:ext>
            </a:extLst>
          </p:cNvPr>
          <p:cNvSpPr txBox="1"/>
          <p:nvPr/>
        </p:nvSpPr>
        <p:spPr>
          <a:xfrm>
            <a:off x="6636774" y="2363243"/>
            <a:ext cx="34511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CLOSER_TO_CRATE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AWAY_FROM_CRATE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SURVIVED_STEP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DESTROY_TARGE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MISSED_TARGET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WAITED_NECESSARILY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WAITED_UNNECESSARILY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CLOSER_TO_PLAYERS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AWAY_FROM_PLAYERS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SMART_BOMB_DROPPED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DUMB_BOMB_DROPPED</a:t>
            </a:r>
          </a:p>
        </p:txBody>
      </p:sp>
    </p:spTree>
    <p:extLst>
      <p:ext uri="{BB962C8B-B14F-4D97-AF65-F5344CB8AC3E}">
        <p14:creationId xmlns:p14="http://schemas.microsoft.com/office/powerpoint/2010/main" val="237175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748D7-CB40-A1D2-6EF2-30CC49F6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807C3F-0FC7-98D3-0848-1D96E796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Writing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Feature </a:t>
            </a:r>
            <a:r>
              <a:rPr lang="de-DE" dirty="0" err="1"/>
              <a:t>extraction</a:t>
            </a:r>
            <a:endParaRPr lang="de-DE" dirty="0"/>
          </a:p>
          <a:p>
            <a:r>
              <a:rPr lang="de-DE" dirty="0"/>
              <a:t>Debugging own game </a:t>
            </a:r>
            <a:r>
              <a:rPr lang="de-DE" dirty="0" err="1"/>
              <a:t>events</a:t>
            </a:r>
            <a:endParaRPr lang="de-DE" dirty="0"/>
          </a:p>
          <a:p>
            <a:r>
              <a:rPr lang="de-DE" dirty="0"/>
              <a:t>Training Agent</a:t>
            </a:r>
          </a:p>
          <a:p>
            <a:r>
              <a:rPr lang="de-DE" dirty="0"/>
              <a:t>Second </a:t>
            </a:r>
            <a:r>
              <a:rPr lang="de-DE" dirty="0" err="1"/>
              <a:t>approach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691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Breitbild</PresentationFormat>
  <Paragraphs>159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Office</vt:lpstr>
      <vt:lpstr>Let‘s win Bomberman</vt:lpstr>
      <vt:lpstr>Feature Extraction</vt:lpstr>
      <vt:lpstr>Feature Extraction</vt:lpstr>
      <vt:lpstr>Feature Extraction</vt:lpstr>
      <vt:lpstr>Default Game Events</vt:lpstr>
      <vt:lpstr>Customized Events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Voß</dc:creator>
  <cp:lastModifiedBy>Luke Voß</cp:lastModifiedBy>
  <cp:revision>1</cp:revision>
  <dcterms:created xsi:type="dcterms:W3CDTF">2024-07-29T10:38:42Z</dcterms:created>
  <dcterms:modified xsi:type="dcterms:W3CDTF">2024-07-29T12:15:30Z</dcterms:modified>
</cp:coreProperties>
</file>