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3" d="100"/>
          <a:sy n="63" d="100"/>
        </p:scale>
        <p:origin x="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63803-FC84-4590-81BB-EE2D8C4A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0670-D9AC-47C9-9842-8083359D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F4626-22E2-4801-A517-61D36ADA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519E1-43F9-403D-A8E6-0081EF2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FC80EC-D955-44EC-B511-062EBD52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7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1EF2B-9525-4A35-9D85-CB0971BB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8DC919-909D-4E16-95DD-7CF30E66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B28A4-9986-46C6-A005-3940BDC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52A24-4E32-44A1-B65E-F92328F2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3DFEF-4883-4E9A-8A57-D4342EFF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038F18-1099-4FD9-828A-4B939D3E7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B3B19B-81CB-4AA1-BE5E-8D3159E3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B66F3-A493-40C4-9D49-A340855A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3B28DC-3064-47C1-9B9B-17E168EB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D3FCF-9AB1-4A25-9DDE-415579E2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176F9-3E06-4091-8CD5-FD984D99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B38C8-D72D-4EF3-B7E0-C4125646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B226-4E51-44A2-8C8F-3119A2C7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6ABEB-2ADB-4FC9-BE8A-EA39AEEE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1F6C5-550B-4D5D-A40F-589D3F57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317F9-6A63-43A3-8B29-149D48B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8DB-2466-42B2-BCBE-A9F5E26F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47B4E-5079-4E41-ACFA-BAEAC921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FFB23-5402-4655-ADB5-742900E1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B813E-84F5-4C03-AEB7-0FE3FF8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4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75A30-D815-4051-BEE2-42BC70E1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671A1-162C-4F67-B1C1-6CFC1879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DD9BB8-AE0B-4794-B59A-2D6E1997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4F1ACF-BAE8-45C5-9E97-705087F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88CB02-D602-4B1C-82AC-60B29015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6795-897B-4DF5-86C3-11C13A6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49B8A-715A-4735-96AE-FFE126A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76339-5BE9-4EA4-B40F-DBA246EB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11A736-AE7F-4DC3-A8FC-F15572E6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089506-E5D4-46D6-9A8E-76E2E514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3A6DC8-FE3D-410E-B9BD-054339657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20B906-0BCF-4287-B640-1BB6F05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9376AF-0256-488C-BC99-356B68FD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4C05DA-4367-4FC8-AC96-CC6D3B33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03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9B44A-65BF-4677-99BA-15429292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CA5E20-5190-4EC8-808D-3D7E437B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D65109-C508-4D7D-858C-8E1340C4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21331-D762-4B46-9D16-5FF9C1EF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F83117-B84C-41D2-95AD-F139DB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97767B-3201-486C-88DA-2871C24C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8CAFAE-484B-4915-953A-0D5E8C2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68E1-EC88-4F6C-AE70-15F0DB85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6E834-659F-4B52-A42D-09CAAD4D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251AE-2739-42E7-BFD9-668C68DB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80B220-04FD-4F5C-9EF2-EECC9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F06F96-936B-4B9D-A817-3F4379BB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CC0B48-9245-4458-8E49-1E048168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1D469-B0E3-4A6F-908B-ACD0EC9D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E4C761-1D7A-4422-8CF3-FD5DE3939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7226FA-2349-4541-8C93-25F73256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602EC-64EC-476B-9A03-36A1AC88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21550-899D-4AF9-9656-7B27A257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B78D5-0B6C-4A81-8B8F-134FBFC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A94E3A-F4D8-46D7-A8C7-565645C5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E4158-0B0D-48CF-AECD-5EA324AF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1C352-5429-4098-BC6B-F6F046C0E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CA2-0DAD-4E1C-9D1E-9BA71EB23C7A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387F6D-F1A3-4A6C-9D81-7A7E3B927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65226-240A-4E10-A41E-968712F9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9A11-983F-463B-9F6C-BB187FF3F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75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40313-FA34-4BAE-9BC8-1973A74C5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Annealing</a:t>
            </a:r>
            <a:r>
              <a:rPr lang="de-DE" dirty="0"/>
              <a:t> Search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2CA75-B052-49A0-BFE3-0A1DF669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Grupo</a:t>
            </a:r>
            <a:r>
              <a:rPr lang="de-DE" dirty="0"/>
              <a:t>: Michal, Luke, Henri</a:t>
            </a:r>
          </a:p>
        </p:txBody>
      </p:sp>
    </p:spTree>
    <p:extLst>
      <p:ext uri="{BB962C8B-B14F-4D97-AF65-F5344CB8AC3E}">
        <p14:creationId xmlns:p14="http://schemas.microsoft.com/office/powerpoint/2010/main" val="159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025C478-7741-406A-9AE4-67F832654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" y="717274"/>
            <a:ext cx="10019227" cy="54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686FB4C-CC2E-403E-9532-0662502C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26" y="2454571"/>
            <a:ext cx="6329148" cy="19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27761-E594-46A4-A848-7FB6CCDF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06DC7-A5D5-4E42-8097-BCB5E5D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r>
              <a:rPr lang="de-DE" dirty="0"/>
              <a:t>: 	</a:t>
            </a:r>
            <a:r>
              <a:rPr lang="de-DE" sz="2400" dirty="0"/>
              <a:t>N° </a:t>
            </a:r>
            <a:r>
              <a:rPr lang="de-DE" sz="2400" dirty="0" err="1"/>
              <a:t>representantes</a:t>
            </a:r>
            <a:r>
              <a:rPr lang="de-DE" sz="2400" dirty="0"/>
              <a:t> &lt;= 60</a:t>
            </a:r>
          </a:p>
          <a:p>
            <a:pPr marL="2743200" lvl="6" indent="0">
              <a:buNone/>
            </a:pPr>
            <a:r>
              <a:rPr lang="de-DE" sz="2400" dirty="0" err="1"/>
              <a:t>Coste</a:t>
            </a:r>
            <a:r>
              <a:rPr lang="de-DE" sz="2400" dirty="0"/>
              <a:t> total de </a:t>
            </a:r>
            <a:r>
              <a:rPr lang="de-DE" sz="2400" dirty="0" err="1"/>
              <a:t>instalacion</a:t>
            </a:r>
            <a:r>
              <a:rPr lang="de-DE" sz="2400" dirty="0"/>
              <a:t> &lt;= 4500</a:t>
            </a:r>
          </a:p>
          <a:p>
            <a:r>
              <a:rPr lang="de-DE" dirty="0"/>
              <a:t>Simple Pseudocode: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 err="1"/>
              <a:t>successorGenerater</a:t>
            </a:r>
            <a:r>
              <a:rPr lang="de-DE" dirty="0"/>
              <a:t>(</a:t>
            </a:r>
            <a:r>
              <a:rPr lang="de-DE" dirty="0" err="1"/>
              <a:t>representantes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r>
              <a:rPr lang="de-DE" dirty="0"/>
              <a:t>	1. </a:t>
            </a:r>
            <a:r>
              <a:rPr lang="de-DE" dirty="0" err="1"/>
              <a:t>aleatoreamente</a:t>
            </a:r>
            <a:r>
              <a:rPr lang="de-DE" dirty="0"/>
              <a:t> </a:t>
            </a:r>
            <a:r>
              <a:rPr lang="de-DE" dirty="0" err="1"/>
              <a:t>quita</a:t>
            </a:r>
            <a:r>
              <a:rPr lang="de-DE" dirty="0"/>
              <a:t> </a:t>
            </a:r>
            <a:r>
              <a:rPr lang="de-DE" dirty="0" err="1"/>
              <a:t>algunos</a:t>
            </a:r>
            <a:r>
              <a:rPr lang="de-DE" dirty="0"/>
              <a:t> </a:t>
            </a:r>
            <a:r>
              <a:rPr lang="de-DE" dirty="0" err="1"/>
              <a:t>representantes</a:t>
            </a:r>
            <a:r>
              <a:rPr lang="de-DE" dirty="0"/>
              <a:t> de la </a:t>
            </a:r>
            <a:r>
              <a:rPr lang="de-DE" dirty="0" err="1"/>
              <a:t>lista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	2. a</a:t>
            </a:r>
            <a:r>
              <a:rPr lang="es-ES" dirty="0"/>
              <a:t>ñ</a:t>
            </a:r>
            <a:r>
              <a:rPr lang="de-DE" dirty="0"/>
              <a:t>ade </a:t>
            </a:r>
            <a:r>
              <a:rPr lang="de-DE" dirty="0" err="1"/>
              <a:t>aleatoreamente</a:t>
            </a:r>
            <a:r>
              <a:rPr lang="de-DE" dirty="0"/>
              <a:t> </a:t>
            </a:r>
            <a:r>
              <a:rPr lang="de-DE" dirty="0" err="1"/>
              <a:t>algunos</a:t>
            </a:r>
            <a:r>
              <a:rPr lang="de-DE" dirty="0"/>
              <a:t> </a:t>
            </a:r>
            <a:r>
              <a:rPr lang="de-DE" dirty="0" err="1"/>
              <a:t>satelites</a:t>
            </a:r>
            <a:r>
              <a:rPr lang="de-DE" dirty="0"/>
              <a:t> a la </a:t>
            </a:r>
            <a:r>
              <a:rPr lang="de-DE" dirty="0" err="1"/>
              <a:t>lista</a:t>
            </a:r>
            <a:r>
              <a:rPr lang="de-DE" dirty="0"/>
              <a:t> de </a:t>
            </a:r>
            <a:r>
              <a:rPr lang="de-DE" dirty="0" err="1"/>
              <a:t>representantes</a:t>
            </a:r>
            <a:r>
              <a:rPr lang="de-DE" dirty="0"/>
              <a:t> a 	   	    </a:t>
            </a:r>
            <a:r>
              <a:rPr lang="de-DE" dirty="0" err="1"/>
              <a:t>condicion</a:t>
            </a:r>
            <a:r>
              <a:rPr lang="de-DE" dirty="0"/>
              <a:t> de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esto</a:t>
            </a:r>
            <a:r>
              <a:rPr lang="de-DE" dirty="0"/>
              <a:t> se </a:t>
            </a:r>
            <a:r>
              <a:rPr lang="de-DE" dirty="0" err="1"/>
              <a:t>cumpla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los </a:t>
            </a:r>
            <a:r>
              <a:rPr lang="de-DE" dirty="0" err="1"/>
              <a:t>constraints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r>
              <a:rPr lang="de-DE" dirty="0"/>
              <a:t>	3.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representantes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successores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1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A56BBE9-F167-49D8-BC04-8AF24814A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2" y="1158240"/>
            <a:ext cx="11159149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2BFC17E-21E2-49B7-8C3D-EDC862E55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59363"/>
            <a:ext cx="9896142" cy="61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43EA28F-F0C4-4371-BFCB-E231EEAD9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1" y="2236966"/>
            <a:ext cx="5028470" cy="39217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E41B2B-0AB4-45EF-BF11-4CF352A64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38" y="2235200"/>
            <a:ext cx="5183413" cy="39217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0D5CD4E-5076-4ABC-8591-2C3E09CACCDF}"/>
              </a:ext>
            </a:extLst>
          </p:cNvPr>
          <p:cNvSpPr txBox="1"/>
          <p:nvPr/>
        </p:nvSpPr>
        <p:spPr>
          <a:xfrm>
            <a:off x="1909742" y="863600"/>
            <a:ext cx="155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>
                <a:latin typeface="+mj-lt"/>
              </a:rPr>
              <a:t>Before</a:t>
            </a:r>
            <a:endParaRPr lang="de-DE" sz="4000" dirty="0"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E28B9B-1E2C-4CA8-86ED-5206A3D86A65}"/>
              </a:ext>
            </a:extLst>
          </p:cNvPr>
          <p:cNvSpPr txBox="1"/>
          <p:nvPr/>
        </p:nvSpPr>
        <p:spPr>
          <a:xfrm>
            <a:off x="8282800" y="863600"/>
            <a:ext cx="1220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After</a:t>
            </a: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4846FF8-0A39-4F42-9A38-ED717F62116B}"/>
              </a:ext>
            </a:extLst>
          </p:cNvPr>
          <p:cNvSpPr/>
          <p:nvPr/>
        </p:nvSpPr>
        <p:spPr>
          <a:xfrm>
            <a:off x="2689186" y="2773680"/>
            <a:ext cx="318174" cy="28448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62F82BEC-DAE3-411E-8258-6CDB3CDC74F2}"/>
              </a:ext>
            </a:extLst>
          </p:cNvPr>
          <p:cNvSpPr/>
          <p:nvPr/>
        </p:nvSpPr>
        <p:spPr>
          <a:xfrm>
            <a:off x="2381172" y="3799841"/>
            <a:ext cx="318174" cy="28448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EDA4E28-1CFF-4085-99DC-0DE4044BE1E5}"/>
              </a:ext>
            </a:extLst>
          </p:cNvPr>
          <p:cNvSpPr/>
          <p:nvPr/>
        </p:nvSpPr>
        <p:spPr>
          <a:xfrm>
            <a:off x="2648546" y="3325744"/>
            <a:ext cx="318174" cy="28448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7A0AFC4B-22EC-4DE5-B529-BD7967F388B6}"/>
              </a:ext>
            </a:extLst>
          </p:cNvPr>
          <p:cNvSpPr/>
          <p:nvPr/>
        </p:nvSpPr>
        <p:spPr>
          <a:xfrm>
            <a:off x="464146" y="5364480"/>
            <a:ext cx="318174" cy="28448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6646564E-DA98-44A4-9E54-63EB5E4317F1}"/>
              </a:ext>
            </a:extLst>
          </p:cNvPr>
          <p:cNvSpPr/>
          <p:nvPr/>
        </p:nvSpPr>
        <p:spPr>
          <a:xfrm>
            <a:off x="4399280" y="2773680"/>
            <a:ext cx="406400" cy="45046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703C8C3D-EBB9-48B3-B6FC-738FCC6512D1}"/>
              </a:ext>
            </a:extLst>
          </p:cNvPr>
          <p:cNvSpPr/>
          <p:nvPr/>
        </p:nvSpPr>
        <p:spPr>
          <a:xfrm>
            <a:off x="2699346" y="4186694"/>
            <a:ext cx="904240" cy="86868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4315629E-BB5E-40CE-ACA0-C3320CFCB029}"/>
              </a:ext>
            </a:extLst>
          </p:cNvPr>
          <p:cNvSpPr/>
          <p:nvPr/>
        </p:nvSpPr>
        <p:spPr>
          <a:xfrm>
            <a:off x="4319540" y="2292736"/>
            <a:ext cx="648700" cy="45046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8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Annealing Search</vt:lpstr>
      <vt:lpstr>PowerPoint-Präsentation</vt:lpstr>
      <vt:lpstr>PowerPoint-Präsentation</vt:lpstr>
      <vt:lpstr>Successor generation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Search</dc:title>
  <dc:creator>Henri Smidt</dc:creator>
  <cp:lastModifiedBy>Henri Smidt</cp:lastModifiedBy>
  <cp:revision>4</cp:revision>
  <dcterms:created xsi:type="dcterms:W3CDTF">2021-04-27T11:34:50Z</dcterms:created>
  <dcterms:modified xsi:type="dcterms:W3CDTF">2021-04-27T12:53:36Z</dcterms:modified>
</cp:coreProperties>
</file>