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>
        <p:scale>
          <a:sx n="100" d="100"/>
          <a:sy n="100" d="100"/>
        </p:scale>
        <p:origin x="312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</a:t>
            </a:r>
            <a:r>
              <a:rPr lang="en-US" altLang="en-US" sz="3200" dirty="0" err="1" smtClean="0"/>
              <a:t>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Luke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10470</TotalTime>
  <Words>56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Luke Walsh</cp:lastModifiedBy>
  <cp:revision>880</cp:revision>
  <cp:lastPrinted>2012-11-30T20:59:45Z</cp:lastPrinted>
  <dcterms:created xsi:type="dcterms:W3CDTF">2006-08-16T00:00:00Z</dcterms:created>
  <dcterms:modified xsi:type="dcterms:W3CDTF">2016-05-05T18:14:38Z</dcterms:modified>
</cp:coreProperties>
</file>