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0" r:id="rId3"/>
    <p:sldId id="424" r:id="rId4"/>
    <p:sldId id="425" r:id="rId5"/>
    <p:sldId id="431" r:id="rId6"/>
    <p:sldId id="427" r:id="rId7"/>
    <p:sldId id="428" r:id="rId8"/>
    <p:sldId id="429" r:id="rId9"/>
    <p:sldId id="421" r:id="rId10"/>
    <p:sldId id="430" r:id="rId11"/>
    <p:sldId id="4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69" d="100"/>
          <a:sy n="69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RP5q4LiMSc" TargetMode="External"/><Relationship Id="rId2" Type="http://schemas.openxmlformats.org/officeDocument/2006/relationships/hyperlink" Target="https://youtu.be/_DY7L50deq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are very useful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https://youtu.be/_</a:t>
            </a:r>
            <a:r>
              <a:rPr lang="en-US" dirty="0" smtClean="0">
                <a:hlinkClick r:id="rId2"/>
              </a:rPr>
              <a:t>DY7L50deqo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15 minutes (long):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youtu.be/ARP5q4LiMSc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 6.7 </a:t>
            </a:r>
            <a:r>
              <a:rPr lang="en-US" dirty="0" err="1" smtClean="0"/>
              <a:t>VM</a:t>
            </a:r>
            <a:r>
              <a:rPr lang="en-US" dirty="0" smtClean="0"/>
              <a:t> running on VMWare Workstation 11.0</a:t>
            </a:r>
          </a:p>
          <a:p>
            <a:pPr lvl="1"/>
            <a:r>
              <a:rPr lang="en-US" dirty="0" smtClean="0"/>
              <a:t>3.6 GB RAM</a:t>
            </a:r>
          </a:p>
          <a:p>
            <a:pPr lvl="1"/>
            <a:r>
              <a:rPr lang="en-US" dirty="0" smtClean="0"/>
              <a:t>Intel® Core™ i5-3337U CPU @ 1.80 GHz</a:t>
            </a:r>
          </a:p>
          <a:p>
            <a:r>
              <a:rPr lang="en-US" dirty="0" smtClean="0"/>
              <a:t>Hadoop 2.6.0-cdh5.7.0</a:t>
            </a:r>
          </a:p>
          <a:p>
            <a:pPr lvl="1"/>
            <a:r>
              <a:rPr lang="en-US" dirty="0" smtClean="0"/>
              <a:t>1 live data node (pseudo-distributed environment)</a:t>
            </a:r>
          </a:p>
          <a:p>
            <a:pPr lvl="1"/>
            <a:r>
              <a:rPr lang="en-US" dirty="0" smtClean="0"/>
              <a:t>~35 GB disk memory available</a:t>
            </a:r>
          </a:p>
          <a:p>
            <a:r>
              <a:rPr lang="en-US" dirty="0" smtClean="0"/>
              <a:t>Spark Streaming (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version 1.6.0</a:t>
            </a:r>
          </a:p>
          <a:p>
            <a:pPr lvl="1"/>
            <a:r>
              <a:rPr lang="en-US" dirty="0" smtClean="0"/>
              <a:t>Python version 3.3.3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(Python 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-&gt; ‘good’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‘is’</a:t>
            </a:r>
          </a:p>
          <a:p>
            <a:pPr lvl="1"/>
            <a:r>
              <a:rPr lang="en-US" dirty="0" smtClean="0"/>
              <a:t>Extract the top 200 most common unigrams to use in the classification model</a:t>
            </a:r>
          </a:p>
          <a:p>
            <a:r>
              <a:rPr lang="en-US" dirty="0" smtClean="0"/>
              <a:t>Train the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</a:t>
            </a:r>
            <a:r>
              <a:rPr lang="en-US" dirty="0" smtClean="0"/>
              <a:t>‘bad'], </a:t>
            </a:r>
            <a:r>
              <a:rPr lang="en-US" dirty="0"/>
              <a:t>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7620000" cy="20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app on Twitter’s developer webpage and deal with API key’s/secret and user token/secret</a:t>
            </a:r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r>
              <a:rPr lang="en-US" dirty="0"/>
              <a:t>Results are returned as JSON object, so the data needs to be parsed into a usable format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1" y="2420528"/>
            <a:ext cx="7843024" cy="1465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1" y="3849545"/>
            <a:ext cx="6850679" cy="23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10894</TotalTime>
  <Words>649</Words>
  <Application>Microsoft Office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Technology</vt:lpstr>
      <vt:lpstr>Process</vt:lpstr>
      <vt:lpstr>1. Train Model</vt:lpstr>
      <vt:lpstr>2. Connect Twitter Stream</vt:lpstr>
      <vt:lpstr>3. Start Streaming and Classify!</vt:lpstr>
      <vt:lpstr>4. Visualize</vt:lpstr>
      <vt:lpstr>Output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Luke Walsh</cp:lastModifiedBy>
  <cp:revision>959</cp:revision>
  <cp:lastPrinted>2012-11-30T20:59:45Z</cp:lastPrinted>
  <dcterms:created xsi:type="dcterms:W3CDTF">2006-08-16T00:00:00Z</dcterms:created>
  <dcterms:modified xsi:type="dcterms:W3CDTF">2016-05-11T03:55:59Z</dcterms:modified>
</cp:coreProperties>
</file>