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90" r:id="rId4"/>
    <p:sldId id="295" r:id="rId5"/>
    <p:sldId id="296" r:id="rId6"/>
    <p:sldId id="297" r:id="rId7"/>
    <p:sldId id="282" r:id="rId8"/>
    <p:sldId id="291" r:id="rId9"/>
    <p:sldId id="293" r:id="rId10"/>
    <p:sldId id="274" r:id="rId11"/>
    <p:sldId id="299" r:id="rId12"/>
    <p:sldId id="302" r:id="rId13"/>
    <p:sldId id="303" r:id="rId14"/>
    <p:sldId id="275" r:id="rId15"/>
    <p:sldId id="300" r:id="rId16"/>
    <p:sldId id="301" r:id="rId17"/>
    <p:sldId id="277" r:id="rId18"/>
    <p:sldId id="29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1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5CA8-5563-4428-B31A-F5A231C2FE7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7FEB4-485B-4D7A-B553-4ED89F86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&amp;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72773D-C310-DD35-249C-66C5BEE314B5}"/>
              </a:ext>
            </a:extLst>
          </p:cNvPr>
          <p:cNvSpPr txBox="1">
            <a:spLocks/>
          </p:cNvSpPr>
          <p:nvPr/>
        </p:nvSpPr>
        <p:spPr>
          <a:xfrm>
            <a:off x="1391652" y="306863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PART B: Regression</a:t>
            </a:r>
          </a:p>
          <a:p>
            <a:r>
              <a:rPr lang="en-SG" dirty="0"/>
              <a:t>By: Yek Yi Wei (p2107631)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Features Engineering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AA0A8-C49B-99D4-3107-85B53A134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9274"/>
            <a:ext cx="9826457" cy="20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5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1F58-E13F-5652-8AF3-632083A3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48F9C-8317-7F48-EC44-8F4CFB90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63" y="2641397"/>
            <a:ext cx="7616621" cy="1174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A86F5-774C-739E-07A0-F9E9F3C54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74" y="3958064"/>
            <a:ext cx="8292658" cy="8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5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5A5F-70E7-1833-DC45-CC3ADD1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B2E1D-CB14-7A13-C3C8-A99E3B2F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0" y="2286001"/>
            <a:ext cx="10480350" cy="814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8D6CE-1232-0418-98C4-27F6AFAAA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61" y="3429000"/>
            <a:ext cx="4892464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F4FA-5C19-5CC5-2D40-715665CF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Scale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51251-F052-78AC-8717-FE5F4F25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8266"/>
            <a:ext cx="10564491" cy="2164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CAB8A-DC86-4EFA-6A4F-C07217DB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84033"/>
            <a:ext cx="3901778" cy="1629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E8DEE-1866-88B8-CB5E-3C3341F0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45" y="4584033"/>
            <a:ext cx="4168501" cy="1854920"/>
          </a:xfrm>
          <a:prstGeom prst="rect">
            <a:avLst/>
          </a:prstGeom>
        </p:spPr>
      </p:pic>
      <p:sp>
        <p:nvSpPr>
          <p:cNvPr id="10" name="Callout: Left Arrow 9">
            <a:extLst>
              <a:ext uri="{FF2B5EF4-FFF2-40B4-BE49-F238E27FC236}">
                <a16:creationId xmlns:a16="http://schemas.microsoft.com/office/drawing/2014/main" id="{8E52A904-29EE-A689-3B81-368FAF4C90FA}"/>
              </a:ext>
            </a:extLst>
          </p:cNvPr>
          <p:cNvSpPr/>
          <p:nvPr/>
        </p:nvSpPr>
        <p:spPr>
          <a:xfrm>
            <a:off x="4862763" y="4712782"/>
            <a:ext cx="2466474" cy="685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StandardScaler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Callout: Right Arrow 10">
            <a:extLst>
              <a:ext uri="{FF2B5EF4-FFF2-40B4-BE49-F238E27FC236}">
                <a16:creationId xmlns:a16="http://schemas.microsoft.com/office/drawing/2014/main" id="{FB25B06E-0FE0-00FE-E6F0-734FC0A19682}"/>
              </a:ext>
            </a:extLst>
          </p:cNvPr>
          <p:cNvSpPr/>
          <p:nvPr/>
        </p:nvSpPr>
        <p:spPr>
          <a:xfrm>
            <a:off x="5174771" y="5631809"/>
            <a:ext cx="2350170" cy="685800"/>
          </a:xfrm>
          <a:prstGeom prst="right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</a:rPr>
              <a:t>MinMaxScaler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6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 err="1"/>
              <a:t>KNeighborsRegressor</a:t>
            </a:r>
            <a:endParaRPr lang="en-MY" dirty="0"/>
          </a:p>
          <a:p>
            <a:r>
              <a:rPr lang="en-MY" dirty="0" err="1"/>
              <a:t>KernelRidge</a:t>
            </a:r>
            <a:endParaRPr lang="en-MY" dirty="0"/>
          </a:p>
          <a:p>
            <a:r>
              <a:rPr lang="en-MY" dirty="0" err="1"/>
              <a:t>GradientBoostingRegressor</a:t>
            </a:r>
            <a:endParaRPr lang="en-MY" dirty="0"/>
          </a:p>
          <a:p>
            <a:r>
              <a:rPr lang="en-MY" dirty="0"/>
              <a:t>Support Vector Regression (SVR)</a:t>
            </a:r>
          </a:p>
          <a:p>
            <a:r>
              <a:rPr lang="en-MY" dirty="0" err="1"/>
              <a:t>RandomForestRegressor</a:t>
            </a:r>
            <a:endParaRPr lang="en-MY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13A35-C8EA-23C3-CB68-3D3F7AECF629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196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/>
              <a:t>Models Used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793EC8-99E4-DC04-46C0-131E21BD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395" y="4406148"/>
            <a:ext cx="7377800" cy="20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978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Selection &amp; Hyperparameter Tuning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2DCB82D-AE3F-A4F2-8CE6-D444FC8F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55" y="640080"/>
            <a:ext cx="673689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6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038289-15D6-ECBA-AC08-0B703393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Performance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DBD7E-74E3-B280-5B5A-5E264919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53" y="3717597"/>
            <a:ext cx="5519507" cy="2100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862CB-39FB-429F-BC63-1D0609D9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42" y="3530884"/>
            <a:ext cx="5272205" cy="2431764"/>
          </a:xfrm>
          <a:prstGeom prst="rect">
            <a:avLst/>
          </a:prstGeom>
        </p:spPr>
      </p:pic>
      <p:sp>
        <p:nvSpPr>
          <p:cNvPr id="9" name="Down Arrow Callout 3">
            <a:extLst>
              <a:ext uri="{FF2B5EF4-FFF2-40B4-BE49-F238E27FC236}">
                <a16:creationId xmlns:a16="http://schemas.microsoft.com/office/drawing/2014/main" id="{003A447A-84C6-8573-6E32-9201ED974FBB}"/>
              </a:ext>
            </a:extLst>
          </p:cNvPr>
          <p:cNvSpPr/>
          <p:nvPr/>
        </p:nvSpPr>
        <p:spPr>
          <a:xfrm>
            <a:off x="1747071" y="2364456"/>
            <a:ext cx="2427888" cy="878307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Before Tuning</a:t>
            </a:r>
          </a:p>
        </p:txBody>
      </p:sp>
      <p:sp>
        <p:nvSpPr>
          <p:cNvPr id="10" name="Down Arrow Callout 3">
            <a:extLst>
              <a:ext uri="{FF2B5EF4-FFF2-40B4-BE49-F238E27FC236}">
                <a16:creationId xmlns:a16="http://schemas.microsoft.com/office/drawing/2014/main" id="{0A3B499A-63F9-536D-C56C-C33E6B804F27}"/>
              </a:ext>
            </a:extLst>
          </p:cNvPr>
          <p:cNvSpPr/>
          <p:nvPr/>
        </p:nvSpPr>
        <p:spPr>
          <a:xfrm>
            <a:off x="7835809" y="2264989"/>
            <a:ext cx="2427888" cy="878307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dirty="0"/>
              <a:t>After Tuning</a:t>
            </a:r>
          </a:p>
        </p:txBody>
      </p:sp>
    </p:spTree>
    <p:extLst>
      <p:ext uri="{BB962C8B-B14F-4D97-AF65-F5344CB8AC3E}">
        <p14:creationId xmlns:p14="http://schemas.microsoft.com/office/powerpoint/2010/main" val="96820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Errors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BF4DC7-9849-2849-AE43-FD00016C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85" y="1925053"/>
            <a:ext cx="5882156" cy="1926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8FCA2E-F90A-4C9C-98AB-B759038A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78" y="4300712"/>
            <a:ext cx="5602496" cy="16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F6F592-AD3D-6602-AD4E-B7EBF79FE67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Comparison to a stupid baseline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4EFA2-4E9E-6037-33FE-840849E3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6" y="4679091"/>
            <a:ext cx="11297652" cy="671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85C6B0-55A9-48B0-25D6-5DA9AE9F7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07749"/>
            <a:ext cx="5936151" cy="23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5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37EC07-12D5-9413-9D39-84FD5B436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6" y="1690688"/>
            <a:ext cx="10828599" cy="111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5C05F-92AF-A5E1-68D3-D95E9D9C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6" y="3579646"/>
            <a:ext cx="10990362" cy="11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1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PC Price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21372-CAD9-7471-D1B1-2C94F58D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5" y="1534902"/>
            <a:ext cx="10911910" cy="37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Exploratory Data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52" y="2064863"/>
            <a:ext cx="3775355" cy="39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CFBC-B455-57D1-9D7D-537C09BB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Dataset: pc_data.csv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0C6F8-58C7-F5F6-D96B-58FBB246E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506"/>
            <a:ext cx="9075821" cy="458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B9ED-6949-E886-F957-035F55A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Dataset: pc_data.csv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D31EA-4465-371E-4CEF-BA554417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652" y="2089587"/>
            <a:ext cx="3441511" cy="4294659"/>
          </a:xfr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13D2272F-73F3-99E7-9C9D-47661D8F0AEB}"/>
              </a:ext>
            </a:extLst>
          </p:cNvPr>
          <p:cNvSpPr/>
          <p:nvPr/>
        </p:nvSpPr>
        <p:spPr>
          <a:xfrm>
            <a:off x="4697281" y="3429000"/>
            <a:ext cx="2797437" cy="9926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No Null Values</a:t>
            </a:r>
          </a:p>
        </p:txBody>
      </p:sp>
    </p:spTree>
    <p:extLst>
      <p:ext uri="{BB962C8B-B14F-4D97-AF65-F5344CB8AC3E}">
        <p14:creationId xmlns:p14="http://schemas.microsoft.com/office/powerpoint/2010/main" val="259249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15AD-7647-2AA7-E65E-CDA9FCA3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Exploration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96F6-F691-3BD2-A326-FC515CCA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3860"/>
            <a:ext cx="9590261" cy="20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Exploration- Brand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73CCD-F388-97E5-FB44-3FB9BF73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6" y="3645569"/>
            <a:ext cx="6798846" cy="2667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951476-E49D-8D79-4121-D390BD9E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3848772"/>
            <a:ext cx="3733800" cy="2824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6009E2-E8DA-80A8-A938-84947D9F9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451" y="1690688"/>
            <a:ext cx="6159565" cy="26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74B773-5649-EEE7-754C-E93402E3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0" y="4316919"/>
            <a:ext cx="6854667" cy="2187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0B986-D6D4-FD04-2F59-EACC190E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85" y="1388199"/>
            <a:ext cx="5884985" cy="2639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BC88A4-A872-E87D-C430-36CFD70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743" y="3188677"/>
            <a:ext cx="3624877" cy="300843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C396DBC-4A54-C942-7BC3-5B69926C84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Data Exploration- Types</a:t>
            </a:r>
          </a:p>
        </p:txBody>
      </p:sp>
    </p:spTree>
    <p:extLst>
      <p:ext uri="{BB962C8B-B14F-4D97-AF65-F5344CB8AC3E}">
        <p14:creationId xmlns:p14="http://schemas.microsoft.com/office/powerpoint/2010/main" val="331061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D41FAC-A4CF-6952-E157-83C79083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32" y="3429000"/>
            <a:ext cx="6370260" cy="32336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145F19-9BF3-0A63-2256-09B315F6E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954" y="3672808"/>
            <a:ext cx="3511413" cy="2989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FB3861-92E1-6F6C-BEE9-6C0FC55A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938" y="1621037"/>
            <a:ext cx="6077514" cy="276300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286BE03-6E23-CBFF-41E2-7DB03B85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MY" dirty="0"/>
              <a:t>Data Exploration-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85398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93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AI &amp; Machine Learning </vt:lpstr>
      <vt:lpstr>PC Price Prediction</vt:lpstr>
      <vt:lpstr>Exploratory Data Analysis</vt:lpstr>
      <vt:lpstr>Default Dataset: pc_data.csv</vt:lpstr>
      <vt:lpstr>Default Dataset: pc_data.csv</vt:lpstr>
      <vt:lpstr>Data Exploration</vt:lpstr>
      <vt:lpstr>Data Exploration- Brand</vt:lpstr>
      <vt:lpstr>PowerPoint Presentation</vt:lpstr>
      <vt:lpstr>Data Exploration- Operating Systems</vt:lpstr>
      <vt:lpstr>Features Engineering</vt:lpstr>
      <vt:lpstr>Data Processing</vt:lpstr>
      <vt:lpstr>Data Encoding</vt:lpstr>
      <vt:lpstr>Scale Data</vt:lpstr>
      <vt:lpstr>PowerPoint Presentation</vt:lpstr>
      <vt:lpstr>Model Selection &amp; Hyperparameter Tuning</vt:lpstr>
      <vt:lpstr>Performance Evaluation</vt:lpstr>
      <vt:lpstr>Errors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Analysis ST1510</dc:title>
  <dc:creator>User</dc:creator>
  <cp:lastModifiedBy>Luke Yek</cp:lastModifiedBy>
  <cp:revision>57</cp:revision>
  <dcterms:created xsi:type="dcterms:W3CDTF">2022-02-12T05:02:15Z</dcterms:created>
  <dcterms:modified xsi:type="dcterms:W3CDTF">2022-06-10T15:52:26Z</dcterms:modified>
</cp:coreProperties>
</file>