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e Thie" initials="LT" lastIdx="4" clrIdx="0">
    <p:extLst>
      <p:ext uri="{19B8F6BF-5375-455C-9EA6-DF929625EA0E}">
        <p15:presenceInfo xmlns:p15="http://schemas.microsoft.com/office/powerpoint/2012/main" userId="Luke Th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15T15:48:27.637"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023BA-412C-4730-9A3F-B1EA1450484D}"/>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CF3F0AA-8CE1-4669-A207-4688D9502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C8F62F41-C8CB-4A5A-8F9B-05A0C6E6C45F}"/>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8724128B-E380-4638-A96A-A737F048118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47A4771-95E6-459B-BE0D-5DA25B5F4F0A}"/>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269780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B56D8-DECD-41AE-AAE6-79C97AF0736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7080CC63-550D-4209-9BC2-4D5A0350CF7C}"/>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67AF122-71BD-47A5-9C44-5970D2807758}"/>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178389FF-8BB1-4D36-A172-624E13D882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6DB527D-0C09-44C8-8339-E59D57BEA98B}"/>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1347240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030784DB-640C-4D24-BDBC-2C3F7BA2703D}"/>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232C81F-96A5-4FD1-80F6-B76203807D73}"/>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CC3E580-EFFA-4DA0-B22E-597289CD15C4}"/>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2616FC11-FFCD-4190-80C8-35E5811E54D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2C6189C-CF47-43E5-A551-D5FAD3DA18BD}"/>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328530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9C7B6-FF91-49E2-85F2-D9921D60123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87A415F-9C3D-449F-A59F-BD26E152573D}"/>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CA9BB93-4BF7-453C-9B64-2459B0ECA18B}"/>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D85BE3B5-AF17-44A0-BE8E-C58C036336E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F117168-173B-49C3-9BAB-487527CB7CF8}"/>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102919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92710-485D-49B0-B0D9-F954963572E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4C67685B-D621-46DA-B05F-6844F6E31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E322CF37-212F-4C01-AE7A-B4A3F977881B}"/>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DA890C3A-51A8-4951-8021-CAE396E8E5E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0D8E03A-E710-4D49-88D2-4FBDBB71B9BE}"/>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396566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0263F-96A8-46DF-B22B-F3C113B2814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5E6FDE57-E409-4F2D-B60C-7DB08B372387}"/>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D38DD35E-E377-4A0E-A7B9-F45AFEF22216}"/>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75EEBA35-62FC-40CE-9D87-49F06E9804A1}"/>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6" name="Tijdelijke aanduiding voor voettekst 5">
            <a:extLst>
              <a:ext uri="{FF2B5EF4-FFF2-40B4-BE49-F238E27FC236}">
                <a16:creationId xmlns:a16="http://schemas.microsoft.com/office/drawing/2014/main" id="{AD946DF3-E978-4166-97B9-2C953BDB84A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99DA30D-90E8-4240-86BB-86B8DA5CC354}"/>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194447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36F890-31B1-4E00-8150-3508C085BBFB}"/>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4C2AC42C-4434-4509-A310-47F21B45C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456935AB-2549-4888-A901-8A023C19A936}"/>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BD0D1721-EB3A-4A59-8892-B490F7FBDE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7991651B-D17A-4C38-99F4-978000447066}"/>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7A9E51B6-22AD-4875-857B-AE39161D0A6C}"/>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8" name="Tijdelijke aanduiding voor voettekst 7">
            <a:extLst>
              <a:ext uri="{FF2B5EF4-FFF2-40B4-BE49-F238E27FC236}">
                <a16:creationId xmlns:a16="http://schemas.microsoft.com/office/drawing/2014/main" id="{872FCA99-14D1-4F7F-88F7-69EDB813F2D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A25018B6-CD81-492C-89E1-876A482A3C74}"/>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2909643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2CF37-2FB0-4BBA-93F5-8BFF7F70A766}"/>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949EAC0F-F734-4DE6-9867-B317ED9E9227}"/>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4" name="Tijdelijke aanduiding voor voettekst 3">
            <a:extLst>
              <a:ext uri="{FF2B5EF4-FFF2-40B4-BE49-F238E27FC236}">
                <a16:creationId xmlns:a16="http://schemas.microsoft.com/office/drawing/2014/main" id="{AC6AE727-397E-491C-ADEE-40A1F07DD32D}"/>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D5147090-9406-4AF9-A12A-101DF6EA97F8}"/>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229123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B334B79-D279-4D02-98A2-17B478C0266B}"/>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3" name="Tijdelijke aanduiding voor voettekst 2">
            <a:extLst>
              <a:ext uri="{FF2B5EF4-FFF2-40B4-BE49-F238E27FC236}">
                <a16:creationId xmlns:a16="http://schemas.microsoft.com/office/drawing/2014/main" id="{82E3CC35-D551-4125-B5B4-83E0939E8C3B}"/>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5A25ED7-6DC1-492A-B10B-E8258B9FCD61}"/>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11057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B33430-FF76-467C-9897-E11813FEE79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C100444A-13A0-4555-8CDF-9A4C4AB59D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81F69753-9C56-436F-B165-1808D54B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B2FF5B42-71A0-4EB0-BB44-F605087FD3EA}"/>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6" name="Tijdelijke aanduiding voor voettekst 5">
            <a:extLst>
              <a:ext uri="{FF2B5EF4-FFF2-40B4-BE49-F238E27FC236}">
                <a16:creationId xmlns:a16="http://schemas.microsoft.com/office/drawing/2014/main" id="{4BA7E7A3-C2DB-4282-A665-B5EC0D022C5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5D7F2F6-B378-44A1-8B9F-73F10EF0DAE0}"/>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60691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901D3-FD4C-4D39-9294-7F827BC4B91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C9210F1D-3B5D-44D0-BD83-19FF2A4FB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E0688E2-A9BC-44D1-B121-0BF2B884C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8F4B2F4B-CC39-4E78-98FF-C70ADD936E47}"/>
              </a:ext>
            </a:extLst>
          </p:cNvPr>
          <p:cNvSpPr>
            <a:spLocks noGrp="1"/>
          </p:cNvSpPr>
          <p:nvPr>
            <p:ph type="dt" sz="half" idx="10"/>
          </p:nvPr>
        </p:nvSpPr>
        <p:spPr/>
        <p:txBody>
          <a:bodyPr/>
          <a:lstStyle/>
          <a:p>
            <a:fld id="{95F34FB3-3A6F-4042-923F-C927D489C8F8}" type="datetimeFigureOut">
              <a:rPr lang="nl-NL" smtClean="0"/>
              <a:t>15-1-2019</a:t>
            </a:fld>
            <a:endParaRPr lang="nl-NL"/>
          </a:p>
        </p:txBody>
      </p:sp>
      <p:sp>
        <p:nvSpPr>
          <p:cNvPr id="6" name="Tijdelijke aanduiding voor voettekst 5">
            <a:extLst>
              <a:ext uri="{FF2B5EF4-FFF2-40B4-BE49-F238E27FC236}">
                <a16:creationId xmlns:a16="http://schemas.microsoft.com/office/drawing/2014/main" id="{216F9384-5CBC-4CD4-A8BD-DC2F2464402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993788F-85A2-49B8-A823-83C7EEAFFF2B}"/>
              </a:ext>
            </a:extLst>
          </p:cNvPr>
          <p:cNvSpPr>
            <a:spLocks noGrp="1"/>
          </p:cNvSpPr>
          <p:nvPr>
            <p:ph type="sldNum" sz="quarter" idx="12"/>
          </p:nvPr>
        </p:nvSpPr>
        <p:spPr/>
        <p:txBody>
          <a:bodyPr/>
          <a:lstStyle/>
          <a:p>
            <a:fld id="{FA8C0852-5DD1-4DBF-B45B-003161139DCC}" type="slidenum">
              <a:rPr lang="nl-NL" smtClean="0"/>
              <a:t>‹nr.›</a:t>
            </a:fld>
            <a:endParaRPr lang="nl-NL"/>
          </a:p>
        </p:txBody>
      </p:sp>
    </p:spTree>
    <p:extLst>
      <p:ext uri="{BB962C8B-B14F-4D97-AF65-F5344CB8AC3E}">
        <p14:creationId xmlns:p14="http://schemas.microsoft.com/office/powerpoint/2010/main" val="311707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430EC256-A00A-4611-A930-1BFE08280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F1CF84C1-0264-400B-9635-0F34016CC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8529116-78C2-4D4C-AF73-041829391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34FB3-3A6F-4042-923F-C927D489C8F8}" type="datetimeFigureOut">
              <a:rPr lang="nl-NL" smtClean="0"/>
              <a:t>15-1-2019</a:t>
            </a:fld>
            <a:endParaRPr lang="nl-NL"/>
          </a:p>
        </p:txBody>
      </p:sp>
      <p:sp>
        <p:nvSpPr>
          <p:cNvPr id="5" name="Tijdelijke aanduiding voor voettekst 4">
            <a:extLst>
              <a:ext uri="{FF2B5EF4-FFF2-40B4-BE49-F238E27FC236}">
                <a16:creationId xmlns:a16="http://schemas.microsoft.com/office/drawing/2014/main" id="{5574B28E-9851-4EFA-B074-F9C5E8A4D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D25CA940-6D8D-45D9-ACCA-0FF1D8B02B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C0852-5DD1-4DBF-B45B-003161139DCC}" type="slidenum">
              <a:rPr lang="nl-NL" smtClean="0"/>
              <a:t>‹nr.›</a:t>
            </a:fld>
            <a:endParaRPr lang="nl-NL"/>
          </a:p>
        </p:txBody>
      </p:sp>
    </p:spTree>
    <p:extLst>
      <p:ext uri="{BB962C8B-B14F-4D97-AF65-F5344CB8AC3E}">
        <p14:creationId xmlns:p14="http://schemas.microsoft.com/office/powerpoint/2010/main" val="13132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37B94-C422-44DB-89BF-4FAC7B2B4F75}"/>
              </a:ext>
            </a:extLst>
          </p:cNvPr>
          <p:cNvSpPr>
            <a:spLocks noGrp="1"/>
          </p:cNvSpPr>
          <p:nvPr>
            <p:ph type="ctrTitle"/>
          </p:nvPr>
        </p:nvSpPr>
        <p:spPr>
          <a:xfrm>
            <a:off x="1309395" y="-603800"/>
            <a:ext cx="9144000" cy="2387600"/>
          </a:xfrm>
        </p:spPr>
        <p:txBody>
          <a:bodyPr/>
          <a:lstStyle/>
          <a:p>
            <a:r>
              <a:rPr lang="nl-NL" dirty="0"/>
              <a:t>LINQ</a:t>
            </a:r>
            <a:br>
              <a:rPr lang="nl-NL" dirty="0"/>
            </a:br>
            <a:r>
              <a:rPr lang="nl-NL" dirty="0"/>
              <a:t>Language </a:t>
            </a:r>
            <a:r>
              <a:rPr lang="nl-NL" dirty="0" err="1"/>
              <a:t>Integrated</a:t>
            </a:r>
            <a:r>
              <a:rPr lang="nl-NL" dirty="0"/>
              <a:t> Query</a:t>
            </a:r>
          </a:p>
        </p:txBody>
      </p:sp>
      <p:sp>
        <p:nvSpPr>
          <p:cNvPr id="3" name="Ondertitel 2">
            <a:extLst>
              <a:ext uri="{FF2B5EF4-FFF2-40B4-BE49-F238E27FC236}">
                <a16:creationId xmlns:a16="http://schemas.microsoft.com/office/drawing/2014/main" id="{69A8D9DA-43DF-4324-9B28-69C6F1122CA8}"/>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402927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EDA064-586D-4564-838B-2B7279169EA5}"/>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E883A561-C031-4864-B57A-62737ADEEDE0}"/>
              </a:ext>
            </a:extLst>
          </p:cNvPr>
          <p:cNvSpPr>
            <a:spLocks noGrp="1"/>
          </p:cNvSpPr>
          <p:nvPr>
            <p:ph idx="1"/>
          </p:nvPr>
        </p:nvSpPr>
        <p:spPr/>
        <p:txBody>
          <a:bodyPr/>
          <a:lstStyle/>
          <a:p>
            <a:r>
              <a:rPr lang="nl-NL" dirty="0"/>
              <a:t>Wat is LINQ?</a:t>
            </a:r>
          </a:p>
          <a:p>
            <a:r>
              <a:rPr lang="nl-NL" dirty="0"/>
              <a:t>Waarom LINQ?</a:t>
            </a:r>
          </a:p>
          <a:p>
            <a:r>
              <a:rPr lang="nl-NL" dirty="0"/>
              <a:t>Vragen?</a:t>
            </a:r>
          </a:p>
        </p:txBody>
      </p:sp>
    </p:spTree>
    <p:extLst>
      <p:ext uri="{BB962C8B-B14F-4D97-AF65-F5344CB8AC3E}">
        <p14:creationId xmlns:p14="http://schemas.microsoft.com/office/powerpoint/2010/main" val="353180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A0E8EE-3D58-4A0B-85AC-A0C96D6E838C}"/>
              </a:ext>
            </a:extLst>
          </p:cNvPr>
          <p:cNvSpPr>
            <a:spLocks noGrp="1"/>
          </p:cNvSpPr>
          <p:nvPr>
            <p:ph type="title"/>
          </p:nvPr>
        </p:nvSpPr>
        <p:spPr/>
        <p:txBody>
          <a:bodyPr/>
          <a:lstStyle/>
          <a:p>
            <a:r>
              <a:rPr lang="nl-NL" dirty="0"/>
              <a:t>Wat is LINQ?</a:t>
            </a:r>
          </a:p>
        </p:txBody>
      </p:sp>
      <p:sp>
        <p:nvSpPr>
          <p:cNvPr id="3" name="Tijdelijke aanduiding voor inhoud 2">
            <a:extLst>
              <a:ext uri="{FF2B5EF4-FFF2-40B4-BE49-F238E27FC236}">
                <a16:creationId xmlns:a16="http://schemas.microsoft.com/office/drawing/2014/main" id="{2408B2E7-A818-458A-BACF-1029E1EBA2EB}"/>
              </a:ext>
            </a:extLst>
          </p:cNvPr>
          <p:cNvSpPr>
            <a:spLocks noGrp="1"/>
          </p:cNvSpPr>
          <p:nvPr>
            <p:ph idx="1"/>
          </p:nvPr>
        </p:nvSpPr>
        <p:spPr/>
        <p:txBody>
          <a:bodyPr>
            <a:normAutofit/>
          </a:bodyPr>
          <a:lstStyle/>
          <a:p>
            <a:pPr marL="0" indent="0">
              <a:buNone/>
            </a:pPr>
            <a:r>
              <a:rPr lang="nl-NL" dirty="0">
                <a:effectLst>
                  <a:outerShdw blurRad="38100" dist="38100" dir="2700000" algn="tl">
                    <a:srgbClr val="000000">
                      <a:alpha val="43137"/>
                    </a:srgbClr>
                  </a:outerShdw>
                </a:effectLst>
              </a:rPr>
              <a:t>Language </a:t>
            </a:r>
            <a:r>
              <a:rPr lang="nl-NL" dirty="0" err="1">
                <a:effectLst>
                  <a:outerShdw blurRad="38100" dist="38100" dir="2700000" algn="tl">
                    <a:srgbClr val="000000">
                      <a:alpha val="43137"/>
                    </a:srgbClr>
                  </a:outerShdw>
                </a:effectLst>
              </a:rPr>
              <a:t>Integrated</a:t>
            </a:r>
            <a:r>
              <a:rPr lang="nl-NL" dirty="0">
                <a:effectLst>
                  <a:outerShdw blurRad="38100" dist="38100" dir="2700000" algn="tl">
                    <a:srgbClr val="000000">
                      <a:alpha val="43137"/>
                    </a:srgbClr>
                  </a:outerShdw>
                </a:effectLst>
              </a:rPr>
              <a:t> Query of LINQ is een onderdeel van het Microsoft .NET Framework. LINQ biedt een werkwijze aan voor een meer uniforme omgang met gegevens uit heel verschillende systemen, bijvoorbeeld gegevens uit een relationele database, een </a:t>
            </a:r>
            <a:r>
              <a:rPr lang="nl-NL" dirty="0" err="1">
                <a:effectLst>
                  <a:outerShdw blurRad="38100" dist="38100" dir="2700000" algn="tl">
                    <a:srgbClr val="000000">
                      <a:alpha val="43137"/>
                    </a:srgbClr>
                  </a:outerShdw>
                </a:effectLst>
              </a:rPr>
              <a:t>webservice</a:t>
            </a:r>
            <a:r>
              <a:rPr lang="nl-NL" dirty="0">
                <a:effectLst>
                  <a:outerShdw blurRad="38100" dist="38100" dir="2700000" algn="tl">
                    <a:srgbClr val="000000">
                      <a:alpha val="43137"/>
                    </a:srgbClr>
                  </a:outerShdw>
                </a:effectLst>
              </a:rPr>
              <a:t>, een </a:t>
            </a:r>
            <a:r>
              <a:rPr lang="nl-NL" dirty="0" err="1">
                <a:effectLst>
                  <a:outerShdw blurRad="38100" dist="38100" dir="2700000" algn="tl">
                    <a:srgbClr val="000000">
                      <a:alpha val="43137"/>
                    </a:srgbClr>
                  </a:outerShdw>
                </a:effectLst>
              </a:rPr>
              <a:t>XML-bestand</a:t>
            </a:r>
            <a:r>
              <a:rPr lang="nl-NL" dirty="0">
                <a:effectLst>
                  <a:outerShdw blurRad="38100" dist="38100" dir="2700000" algn="tl">
                    <a:srgbClr val="000000">
                      <a:alpha val="43137"/>
                    </a:srgbClr>
                  </a:outerShdw>
                </a:effectLst>
              </a:rPr>
              <a:t> of een array. Met LINQ kunnen al deze verschillende soorten gegevens met één op SQL lijkende set taalelementen worden opgevraagd, gemanipuleerd en gecombineerd. Het vormt een alternatief voor </a:t>
            </a:r>
            <a:r>
              <a:rPr lang="nl-NL" dirty="0" err="1">
                <a:effectLst>
                  <a:outerShdw blurRad="38100" dist="38100" dir="2700000" algn="tl">
                    <a:srgbClr val="000000">
                      <a:alpha val="43137"/>
                    </a:srgbClr>
                  </a:outerShdw>
                </a:effectLst>
              </a:rPr>
              <a:t>XPath</a:t>
            </a:r>
            <a:r>
              <a:rPr lang="nl-NL" dirty="0">
                <a:effectLst>
                  <a:outerShdw blurRad="38100" dist="38100" dir="2700000" algn="tl">
                    <a:srgbClr val="000000">
                      <a:alpha val="43137"/>
                    </a:srgbClr>
                  </a:outerShdw>
                </a:effectLst>
              </a:rPr>
              <a:t>, </a:t>
            </a:r>
            <a:r>
              <a:rPr lang="nl-NL" dirty="0" err="1">
                <a:effectLst>
                  <a:outerShdw blurRad="38100" dist="38100" dir="2700000" algn="tl">
                    <a:srgbClr val="000000">
                      <a:alpha val="43137"/>
                    </a:srgbClr>
                  </a:outerShdw>
                </a:effectLst>
              </a:rPr>
              <a:t>XQuery</a:t>
            </a:r>
            <a:r>
              <a:rPr lang="nl-NL" dirty="0">
                <a:effectLst>
                  <a:outerShdw blurRad="38100" dist="38100" dir="2700000" algn="tl">
                    <a:srgbClr val="000000">
                      <a:alpha val="43137"/>
                    </a:srgbClr>
                  </a:outerShdw>
                </a:effectLst>
              </a:rPr>
              <a:t> en SQL. De programmeertalen C# en Visual Basic .NET ondersteunen LINQ. Derde partijen kunnen hun systeem geschikt maken voor LINQ door middel van een zogenaamde provider.</a:t>
            </a:r>
          </a:p>
        </p:txBody>
      </p:sp>
    </p:spTree>
    <p:extLst>
      <p:ext uri="{BB962C8B-B14F-4D97-AF65-F5344CB8AC3E}">
        <p14:creationId xmlns:p14="http://schemas.microsoft.com/office/powerpoint/2010/main" val="393548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423DA-1668-4341-8C22-6F14E61E56C7}"/>
              </a:ext>
            </a:extLst>
          </p:cNvPr>
          <p:cNvSpPr>
            <a:spLocks noGrp="1"/>
          </p:cNvSpPr>
          <p:nvPr>
            <p:ph type="title"/>
          </p:nvPr>
        </p:nvSpPr>
        <p:spPr/>
        <p:txBody>
          <a:bodyPr/>
          <a:lstStyle/>
          <a:p>
            <a:r>
              <a:rPr lang="nl-NL" dirty="0"/>
              <a:t>Waarom LINQ?</a:t>
            </a:r>
          </a:p>
        </p:txBody>
      </p:sp>
      <p:sp>
        <p:nvSpPr>
          <p:cNvPr id="3" name="Tijdelijke aanduiding voor inhoud 2">
            <a:extLst>
              <a:ext uri="{FF2B5EF4-FFF2-40B4-BE49-F238E27FC236}">
                <a16:creationId xmlns:a16="http://schemas.microsoft.com/office/drawing/2014/main" id="{85B91EE1-565E-4719-A973-704720ACA8A6}"/>
              </a:ext>
            </a:extLst>
          </p:cNvPr>
          <p:cNvSpPr>
            <a:spLocks noGrp="1"/>
          </p:cNvSpPr>
          <p:nvPr>
            <p:ph idx="1"/>
          </p:nvPr>
        </p:nvSpPr>
        <p:spPr/>
        <p:txBody>
          <a:bodyPr/>
          <a:lstStyle/>
          <a:p>
            <a:pPr marL="0" indent="0">
              <a:buNone/>
            </a:pPr>
            <a:r>
              <a:rPr lang="nl-NL" dirty="0"/>
              <a:t>LINQ maakt code meer compact en beter leesbaar en je kunt 1 query gebruiken voor meerdere database sources. Als voorbeeld, als je een student uit de database studenten wilt en je hebt daar een query voor maar je komt er achter dat de studenten database geen database is maar een array dan kun je de student alsnog uit de array halen met de zelfde query</a:t>
            </a:r>
          </a:p>
        </p:txBody>
      </p:sp>
    </p:spTree>
    <p:extLst>
      <p:ext uri="{BB962C8B-B14F-4D97-AF65-F5344CB8AC3E}">
        <p14:creationId xmlns:p14="http://schemas.microsoft.com/office/powerpoint/2010/main" val="174709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7B83C1-074F-45DE-8F9C-407A985A7A36}"/>
              </a:ext>
            </a:extLst>
          </p:cNvPr>
          <p:cNvSpPr>
            <a:spLocks noGrp="1"/>
          </p:cNvSpPr>
          <p:nvPr>
            <p:ph type="title"/>
          </p:nvPr>
        </p:nvSpPr>
        <p:spPr/>
        <p:txBody>
          <a:bodyPr/>
          <a:lstStyle/>
          <a:p>
            <a:r>
              <a:rPr lang="nl-NL" dirty="0"/>
              <a:t>Vragen?</a:t>
            </a:r>
          </a:p>
        </p:txBody>
      </p:sp>
      <p:sp>
        <p:nvSpPr>
          <p:cNvPr id="3" name="Tijdelijke aanduiding voor inhoud 2">
            <a:extLst>
              <a:ext uri="{FF2B5EF4-FFF2-40B4-BE49-F238E27FC236}">
                <a16:creationId xmlns:a16="http://schemas.microsoft.com/office/drawing/2014/main" id="{5E9AD34C-AC4A-4A1D-8DFA-9D8805D11D05}"/>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347505313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196</Words>
  <Application>Microsoft Office PowerPoint</Application>
  <PresentationFormat>Breedbeeld</PresentationFormat>
  <Paragraphs>10</Paragraphs>
  <Slides>5</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5</vt:i4>
      </vt:variant>
    </vt:vector>
  </HeadingPairs>
  <TitlesOfParts>
    <vt:vector size="9" baseType="lpstr">
      <vt:lpstr>Arial</vt:lpstr>
      <vt:lpstr>Calibri</vt:lpstr>
      <vt:lpstr>Calibri Light</vt:lpstr>
      <vt:lpstr>Kantoorthema</vt:lpstr>
      <vt:lpstr>LINQ Language Integrated Query</vt:lpstr>
      <vt:lpstr>Inhoud</vt:lpstr>
      <vt:lpstr>Wat is LINQ?</vt:lpstr>
      <vt:lpstr>Waarom LINQ?</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Language Integrated Query</dc:title>
  <dc:creator>Luke Thie</dc:creator>
  <cp:lastModifiedBy>Luke Thie</cp:lastModifiedBy>
  <cp:revision>3</cp:revision>
  <dcterms:created xsi:type="dcterms:W3CDTF">2019-01-14T13:46:39Z</dcterms:created>
  <dcterms:modified xsi:type="dcterms:W3CDTF">2019-01-15T15:01:42Z</dcterms:modified>
</cp:coreProperties>
</file>