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DD78B0-195A-47FC-912A-6096D46D25C8}"/>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78CB9791-B62C-4C37-91E5-97A68516BE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B626495-3BA1-448A-902A-0CB6D04D5714}"/>
              </a:ext>
            </a:extLst>
          </p:cNvPr>
          <p:cNvSpPr>
            <a:spLocks noGrp="1"/>
          </p:cNvSpPr>
          <p:nvPr>
            <p:ph type="dt" sz="half" idx="10"/>
          </p:nvPr>
        </p:nvSpPr>
        <p:spPr/>
        <p:txBody>
          <a:bodyPr/>
          <a:lstStyle/>
          <a:p>
            <a:fld id="{CB6EE5DB-BF1F-4B2E-B51B-C8C77E0F63D7}" type="datetimeFigureOut">
              <a:rPr lang="nl-NL" smtClean="0"/>
              <a:t>15-1-2019</a:t>
            </a:fld>
            <a:endParaRPr lang="nl-NL"/>
          </a:p>
        </p:txBody>
      </p:sp>
      <p:sp>
        <p:nvSpPr>
          <p:cNvPr id="5" name="Tijdelijke aanduiding voor voettekst 4">
            <a:extLst>
              <a:ext uri="{FF2B5EF4-FFF2-40B4-BE49-F238E27FC236}">
                <a16:creationId xmlns:a16="http://schemas.microsoft.com/office/drawing/2014/main" id="{3D1D5825-8281-42AE-8581-E9742244B81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DC7DC77-2412-406E-9773-AE4CA00FFC23}"/>
              </a:ext>
            </a:extLst>
          </p:cNvPr>
          <p:cNvSpPr>
            <a:spLocks noGrp="1"/>
          </p:cNvSpPr>
          <p:nvPr>
            <p:ph type="sldNum" sz="quarter" idx="12"/>
          </p:nvPr>
        </p:nvSpPr>
        <p:spPr/>
        <p:txBody>
          <a:bodyPr/>
          <a:lstStyle/>
          <a:p>
            <a:fld id="{CE837493-EA95-48F6-946D-A9019D532FFE}" type="slidenum">
              <a:rPr lang="nl-NL" smtClean="0"/>
              <a:t>‹nr.›</a:t>
            </a:fld>
            <a:endParaRPr lang="nl-NL"/>
          </a:p>
        </p:txBody>
      </p:sp>
    </p:spTree>
    <p:extLst>
      <p:ext uri="{BB962C8B-B14F-4D97-AF65-F5344CB8AC3E}">
        <p14:creationId xmlns:p14="http://schemas.microsoft.com/office/powerpoint/2010/main" val="283259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5FB86A-37A6-4928-B62E-337CDE373EB3}"/>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DA52EA24-A276-4AB2-91FE-FD377B9B3696}"/>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58F6A5F-4A39-4095-ABB0-C8432E9F2564}"/>
              </a:ext>
            </a:extLst>
          </p:cNvPr>
          <p:cNvSpPr>
            <a:spLocks noGrp="1"/>
          </p:cNvSpPr>
          <p:nvPr>
            <p:ph type="dt" sz="half" idx="10"/>
          </p:nvPr>
        </p:nvSpPr>
        <p:spPr/>
        <p:txBody>
          <a:bodyPr/>
          <a:lstStyle/>
          <a:p>
            <a:fld id="{CB6EE5DB-BF1F-4B2E-B51B-C8C77E0F63D7}" type="datetimeFigureOut">
              <a:rPr lang="nl-NL" smtClean="0"/>
              <a:t>15-1-2019</a:t>
            </a:fld>
            <a:endParaRPr lang="nl-NL"/>
          </a:p>
        </p:txBody>
      </p:sp>
      <p:sp>
        <p:nvSpPr>
          <p:cNvPr id="5" name="Tijdelijke aanduiding voor voettekst 4">
            <a:extLst>
              <a:ext uri="{FF2B5EF4-FFF2-40B4-BE49-F238E27FC236}">
                <a16:creationId xmlns:a16="http://schemas.microsoft.com/office/drawing/2014/main" id="{00D316C6-4965-4492-B4AA-96F75809B08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D60070E-99D4-4CDF-BF12-44A61160287B}"/>
              </a:ext>
            </a:extLst>
          </p:cNvPr>
          <p:cNvSpPr>
            <a:spLocks noGrp="1"/>
          </p:cNvSpPr>
          <p:nvPr>
            <p:ph type="sldNum" sz="quarter" idx="12"/>
          </p:nvPr>
        </p:nvSpPr>
        <p:spPr/>
        <p:txBody>
          <a:bodyPr/>
          <a:lstStyle/>
          <a:p>
            <a:fld id="{CE837493-EA95-48F6-946D-A9019D532FFE}" type="slidenum">
              <a:rPr lang="nl-NL" smtClean="0"/>
              <a:t>‹nr.›</a:t>
            </a:fld>
            <a:endParaRPr lang="nl-NL"/>
          </a:p>
        </p:txBody>
      </p:sp>
    </p:spTree>
    <p:extLst>
      <p:ext uri="{BB962C8B-B14F-4D97-AF65-F5344CB8AC3E}">
        <p14:creationId xmlns:p14="http://schemas.microsoft.com/office/powerpoint/2010/main" val="1166289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C42B1542-21CB-4808-AB34-A565B40A7AD2}"/>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05BDEFC9-513F-4031-AFB8-F23F1B961A64}"/>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FF76572-E852-4675-8645-6B9936090251}"/>
              </a:ext>
            </a:extLst>
          </p:cNvPr>
          <p:cNvSpPr>
            <a:spLocks noGrp="1"/>
          </p:cNvSpPr>
          <p:nvPr>
            <p:ph type="dt" sz="half" idx="10"/>
          </p:nvPr>
        </p:nvSpPr>
        <p:spPr/>
        <p:txBody>
          <a:bodyPr/>
          <a:lstStyle/>
          <a:p>
            <a:fld id="{CB6EE5DB-BF1F-4B2E-B51B-C8C77E0F63D7}" type="datetimeFigureOut">
              <a:rPr lang="nl-NL" smtClean="0"/>
              <a:t>15-1-2019</a:t>
            </a:fld>
            <a:endParaRPr lang="nl-NL"/>
          </a:p>
        </p:txBody>
      </p:sp>
      <p:sp>
        <p:nvSpPr>
          <p:cNvPr id="5" name="Tijdelijke aanduiding voor voettekst 4">
            <a:extLst>
              <a:ext uri="{FF2B5EF4-FFF2-40B4-BE49-F238E27FC236}">
                <a16:creationId xmlns:a16="http://schemas.microsoft.com/office/drawing/2014/main" id="{B0B88F8E-8890-469D-9EC8-7E0D0D7F20D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14F653B-1DFD-4597-9CF7-2C240CDFF494}"/>
              </a:ext>
            </a:extLst>
          </p:cNvPr>
          <p:cNvSpPr>
            <a:spLocks noGrp="1"/>
          </p:cNvSpPr>
          <p:nvPr>
            <p:ph type="sldNum" sz="quarter" idx="12"/>
          </p:nvPr>
        </p:nvSpPr>
        <p:spPr/>
        <p:txBody>
          <a:bodyPr/>
          <a:lstStyle/>
          <a:p>
            <a:fld id="{CE837493-EA95-48F6-946D-A9019D532FFE}" type="slidenum">
              <a:rPr lang="nl-NL" smtClean="0"/>
              <a:t>‹nr.›</a:t>
            </a:fld>
            <a:endParaRPr lang="nl-NL"/>
          </a:p>
        </p:txBody>
      </p:sp>
    </p:spTree>
    <p:extLst>
      <p:ext uri="{BB962C8B-B14F-4D97-AF65-F5344CB8AC3E}">
        <p14:creationId xmlns:p14="http://schemas.microsoft.com/office/powerpoint/2010/main" val="227461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C231B-3815-4FE9-B3A4-412BA9000C57}"/>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D14BF793-C946-4501-9D51-81C0E51B9E95}"/>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73C9414-8234-4E15-B812-1C0AE65F9649}"/>
              </a:ext>
            </a:extLst>
          </p:cNvPr>
          <p:cNvSpPr>
            <a:spLocks noGrp="1"/>
          </p:cNvSpPr>
          <p:nvPr>
            <p:ph type="dt" sz="half" idx="10"/>
          </p:nvPr>
        </p:nvSpPr>
        <p:spPr/>
        <p:txBody>
          <a:bodyPr/>
          <a:lstStyle/>
          <a:p>
            <a:fld id="{CB6EE5DB-BF1F-4B2E-B51B-C8C77E0F63D7}" type="datetimeFigureOut">
              <a:rPr lang="nl-NL" smtClean="0"/>
              <a:t>15-1-2019</a:t>
            </a:fld>
            <a:endParaRPr lang="nl-NL"/>
          </a:p>
        </p:txBody>
      </p:sp>
      <p:sp>
        <p:nvSpPr>
          <p:cNvPr id="5" name="Tijdelijke aanduiding voor voettekst 4">
            <a:extLst>
              <a:ext uri="{FF2B5EF4-FFF2-40B4-BE49-F238E27FC236}">
                <a16:creationId xmlns:a16="http://schemas.microsoft.com/office/drawing/2014/main" id="{34D4E481-8874-4B7E-8AD6-D97852BA010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E511BFA-B040-4A14-97C8-C06FFCC15B9D}"/>
              </a:ext>
            </a:extLst>
          </p:cNvPr>
          <p:cNvSpPr>
            <a:spLocks noGrp="1"/>
          </p:cNvSpPr>
          <p:nvPr>
            <p:ph type="sldNum" sz="quarter" idx="12"/>
          </p:nvPr>
        </p:nvSpPr>
        <p:spPr/>
        <p:txBody>
          <a:bodyPr/>
          <a:lstStyle/>
          <a:p>
            <a:fld id="{CE837493-EA95-48F6-946D-A9019D532FFE}" type="slidenum">
              <a:rPr lang="nl-NL" smtClean="0"/>
              <a:t>‹nr.›</a:t>
            </a:fld>
            <a:endParaRPr lang="nl-NL"/>
          </a:p>
        </p:txBody>
      </p:sp>
    </p:spTree>
    <p:extLst>
      <p:ext uri="{BB962C8B-B14F-4D97-AF65-F5344CB8AC3E}">
        <p14:creationId xmlns:p14="http://schemas.microsoft.com/office/powerpoint/2010/main" val="8064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E63FC9-C1FE-4CF8-970E-0A554E9D472F}"/>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23C7943F-97CF-4AF0-8C9D-5D7D11D800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8BF4A2C0-906D-44D1-B191-9F1FA6C36851}"/>
              </a:ext>
            </a:extLst>
          </p:cNvPr>
          <p:cNvSpPr>
            <a:spLocks noGrp="1"/>
          </p:cNvSpPr>
          <p:nvPr>
            <p:ph type="dt" sz="half" idx="10"/>
          </p:nvPr>
        </p:nvSpPr>
        <p:spPr/>
        <p:txBody>
          <a:bodyPr/>
          <a:lstStyle/>
          <a:p>
            <a:fld id="{CB6EE5DB-BF1F-4B2E-B51B-C8C77E0F63D7}" type="datetimeFigureOut">
              <a:rPr lang="nl-NL" smtClean="0"/>
              <a:t>15-1-2019</a:t>
            </a:fld>
            <a:endParaRPr lang="nl-NL"/>
          </a:p>
        </p:txBody>
      </p:sp>
      <p:sp>
        <p:nvSpPr>
          <p:cNvPr id="5" name="Tijdelijke aanduiding voor voettekst 4">
            <a:extLst>
              <a:ext uri="{FF2B5EF4-FFF2-40B4-BE49-F238E27FC236}">
                <a16:creationId xmlns:a16="http://schemas.microsoft.com/office/drawing/2014/main" id="{313A6764-7FED-4ABE-A837-E449FA0B309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15ADA7F-CFF7-47AA-9A43-E29A8CEC2148}"/>
              </a:ext>
            </a:extLst>
          </p:cNvPr>
          <p:cNvSpPr>
            <a:spLocks noGrp="1"/>
          </p:cNvSpPr>
          <p:nvPr>
            <p:ph type="sldNum" sz="quarter" idx="12"/>
          </p:nvPr>
        </p:nvSpPr>
        <p:spPr/>
        <p:txBody>
          <a:bodyPr/>
          <a:lstStyle/>
          <a:p>
            <a:fld id="{CE837493-EA95-48F6-946D-A9019D532FFE}" type="slidenum">
              <a:rPr lang="nl-NL" smtClean="0"/>
              <a:t>‹nr.›</a:t>
            </a:fld>
            <a:endParaRPr lang="nl-NL"/>
          </a:p>
        </p:txBody>
      </p:sp>
    </p:spTree>
    <p:extLst>
      <p:ext uri="{BB962C8B-B14F-4D97-AF65-F5344CB8AC3E}">
        <p14:creationId xmlns:p14="http://schemas.microsoft.com/office/powerpoint/2010/main" val="190081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252D91-0AFC-4D50-A04F-C6453882C6CE}"/>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0ACEDBB0-5C22-4826-BECB-2C1DA37501BF}"/>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6E39D40C-2FAF-40BE-A06E-DD50339157F1}"/>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8E5DBE95-10B3-47A0-8DCA-5FE835741A3C}"/>
              </a:ext>
            </a:extLst>
          </p:cNvPr>
          <p:cNvSpPr>
            <a:spLocks noGrp="1"/>
          </p:cNvSpPr>
          <p:nvPr>
            <p:ph type="dt" sz="half" idx="10"/>
          </p:nvPr>
        </p:nvSpPr>
        <p:spPr/>
        <p:txBody>
          <a:bodyPr/>
          <a:lstStyle/>
          <a:p>
            <a:fld id="{CB6EE5DB-BF1F-4B2E-B51B-C8C77E0F63D7}" type="datetimeFigureOut">
              <a:rPr lang="nl-NL" smtClean="0"/>
              <a:t>15-1-2019</a:t>
            </a:fld>
            <a:endParaRPr lang="nl-NL"/>
          </a:p>
        </p:txBody>
      </p:sp>
      <p:sp>
        <p:nvSpPr>
          <p:cNvPr id="6" name="Tijdelijke aanduiding voor voettekst 5">
            <a:extLst>
              <a:ext uri="{FF2B5EF4-FFF2-40B4-BE49-F238E27FC236}">
                <a16:creationId xmlns:a16="http://schemas.microsoft.com/office/drawing/2014/main" id="{AB8E03A0-891D-43D2-9227-45B4837FBB60}"/>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73D80E54-E805-45B9-AEE9-98CC9AE8027C}"/>
              </a:ext>
            </a:extLst>
          </p:cNvPr>
          <p:cNvSpPr>
            <a:spLocks noGrp="1"/>
          </p:cNvSpPr>
          <p:nvPr>
            <p:ph type="sldNum" sz="quarter" idx="12"/>
          </p:nvPr>
        </p:nvSpPr>
        <p:spPr/>
        <p:txBody>
          <a:bodyPr/>
          <a:lstStyle/>
          <a:p>
            <a:fld id="{CE837493-EA95-48F6-946D-A9019D532FFE}" type="slidenum">
              <a:rPr lang="nl-NL" smtClean="0"/>
              <a:t>‹nr.›</a:t>
            </a:fld>
            <a:endParaRPr lang="nl-NL"/>
          </a:p>
        </p:txBody>
      </p:sp>
    </p:spTree>
    <p:extLst>
      <p:ext uri="{BB962C8B-B14F-4D97-AF65-F5344CB8AC3E}">
        <p14:creationId xmlns:p14="http://schemas.microsoft.com/office/powerpoint/2010/main" val="3901835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2685C6-B31D-4231-9F5C-7BDE533A7918}"/>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28A954E8-7FE5-40DF-97D8-36B4F50BB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5D3F2B4F-9BCE-44DA-9E34-C8225021084D}"/>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CAB65675-2B49-4A05-98DC-6B8CD78FB8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1B4C2F79-6A3B-413B-88D2-112CF3B63D5C}"/>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FE5D5056-67E5-4A08-939B-CE264FECFFA7}"/>
              </a:ext>
            </a:extLst>
          </p:cNvPr>
          <p:cNvSpPr>
            <a:spLocks noGrp="1"/>
          </p:cNvSpPr>
          <p:nvPr>
            <p:ph type="dt" sz="half" idx="10"/>
          </p:nvPr>
        </p:nvSpPr>
        <p:spPr/>
        <p:txBody>
          <a:bodyPr/>
          <a:lstStyle/>
          <a:p>
            <a:fld id="{CB6EE5DB-BF1F-4B2E-B51B-C8C77E0F63D7}" type="datetimeFigureOut">
              <a:rPr lang="nl-NL" smtClean="0"/>
              <a:t>15-1-2019</a:t>
            </a:fld>
            <a:endParaRPr lang="nl-NL"/>
          </a:p>
        </p:txBody>
      </p:sp>
      <p:sp>
        <p:nvSpPr>
          <p:cNvPr id="8" name="Tijdelijke aanduiding voor voettekst 7">
            <a:extLst>
              <a:ext uri="{FF2B5EF4-FFF2-40B4-BE49-F238E27FC236}">
                <a16:creationId xmlns:a16="http://schemas.microsoft.com/office/drawing/2014/main" id="{30EF1C84-934A-400E-9FD1-2AC9B3338B17}"/>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1D405CEE-34B0-4964-BB1D-5E8C9CD6381C}"/>
              </a:ext>
            </a:extLst>
          </p:cNvPr>
          <p:cNvSpPr>
            <a:spLocks noGrp="1"/>
          </p:cNvSpPr>
          <p:nvPr>
            <p:ph type="sldNum" sz="quarter" idx="12"/>
          </p:nvPr>
        </p:nvSpPr>
        <p:spPr/>
        <p:txBody>
          <a:bodyPr/>
          <a:lstStyle/>
          <a:p>
            <a:fld id="{CE837493-EA95-48F6-946D-A9019D532FFE}" type="slidenum">
              <a:rPr lang="nl-NL" smtClean="0"/>
              <a:t>‹nr.›</a:t>
            </a:fld>
            <a:endParaRPr lang="nl-NL"/>
          </a:p>
        </p:txBody>
      </p:sp>
    </p:spTree>
    <p:extLst>
      <p:ext uri="{BB962C8B-B14F-4D97-AF65-F5344CB8AC3E}">
        <p14:creationId xmlns:p14="http://schemas.microsoft.com/office/powerpoint/2010/main" val="2851894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B6B69A-43CA-4573-A931-7E5EECCF4D52}"/>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B8269DA0-E4E8-4726-B405-BBE5BC84D32A}"/>
              </a:ext>
            </a:extLst>
          </p:cNvPr>
          <p:cNvSpPr>
            <a:spLocks noGrp="1"/>
          </p:cNvSpPr>
          <p:nvPr>
            <p:ph type="dt" sz="half" idx="10"/>
          </p:nvPr>
        </p:nvSpPr>
        <p:spPr/>
        <p:txBody>
          <a:bodyPr/>
          <a:lstStyle/>
          <a:p>
            <a:fld id="{CB6EE5DB-BF1F-4B2E-B51B-C8C77E0F63D7}" type="datetimeFigureOut">
              <a:rPr lang="nl-NL" smtClean="0"/>
              <a:t>15-1-2019</a:t>
            </a:fld>
            <a:endParaRPr lang="nl-NL"/>
          </a:p>
        </p:txBody>
      </p:sp>
      <p:sp>
        <p:nvSpPr>
          <p:cNvPr id="4" name="Tijdelijke aanduiding voor voettekst 3">
            <a:extLst>
              <a:ext uri="{FF2B5EF4-FFF2-40B4-BE49-F238E27FC236}">
                <a16:creationId xmlns:a16="http://schemas.microsoft.com/office/drawing/2014/main" id="{5652BB3C-66ED-44C8-971A-1CB933ED0806}"/>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C70DAA1-10D9-48C9-BBCD-A1DC639B09AB}"/>
              </a:ext>
            </a:extLst>
          </p:cNvPr>
          <p:cNvSpPr>
            <a:spLocks noGrp="1"/>
          </p:cNvSpPr>
          <p:nvPr>
            <p:ph type="sldNum" sz="quarter" idx="12"/>
          </p:nvPr>
        </p:nvSpPr>
        <p:spPr/>
        <p:txBody>
          <a:bodyPr/>
          <a:lstStyle/>
          <a:p>
            <a:fld id="{CE837493-EA95-48F6-946D-A9019D532FFE}" type="slidenum">
              <a:rPr lang="nl-NL" smtClean="0"/>
              <a:t>‹nr.›</a:t>
            </a:fld>
            <a:endParaRPr lang="nl-NL"/>
          </a:p>
        </p:txBody>
      </p:sp>
    </p:spTree>
    <p:extLst>
      <p:ext uri="{BB962C8B-B14F-4D97-AF65-F5344CB8AC3E}">
        <p14:creationId xmlns:p14="http://schemas.microsoft.com/office/powerpoint/2010/main" val="97977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33A905B8-EF0F-4BC0-B8CE-896D051D5349}"/>
              </a:ext>
            </a:extLst>
          </p:cNvPr>
          <p:cNvSpPr>
            <a:spLocks noGrp="1"/>
          </p:cNvSpPr>
          <p:nvPr>
            <p:ph type="dt" sz="half" idx="10"/>
          </p:nvPr>
        </p:nvSpPr>
        <p:spPr/>
        <p:txBody>
          <a:bodyPr/>
          <a:lstStyle/>
          <a:p>
            <a:fld id="{CB6EE5DB-BF1F-4B2E-B51B-C8C77E0F63D7}" type="datetimeFigureOut">
              <a:rPr lang="nl-NL" smtClean="0"/>
              <a:t>15-1-2019</a:t>
            </a:fld>
            <a:endParaRPr lang="nl-NL"/>
          </a:p>
        </p:txBody>
      </p:sp>
      <p:sp>
        <p:nvSpPr>
          <p:cNvPr id="3" name="Tijdelijke aanduiding voor voettekst 2">
            <a:extLst>
              <a:ext uri="{FF2B5EF4-FFF2-40B4-BE49-F238E27FC236}">
                <a16:creationId xmlns:a16="http://schemas.microsoft.com/office/drawing/2014/main" id="{6252EB8D-C7BA-475B-8F4F-A9CA9BDFC187}"/>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0BFA01EC-7727-4289-8F47-3C0F5FA11A28}"/>
              </a:ext>
            </a:extLst>
          </p:cNvPr>
          <p:cNvSpPr>
            <a:spLocks noGrp="1"/>
          </p:cNvSpPr>
          <p:nvPr>
            <p:ph type="sldNum" sz="quarter" idx="12"/>
          </p:nvPr>
        </p:nvSpPr>
        <p:spPr/>
        <p:txBody>
          <a:bodyPr/>
          <a:lstStyle/>
          <a:p>
            <a:fld id="{CE837493-EA95-48F6-946D-A9019D532FFE}" type="slidenum">
              <a:rPr lang="nl-NL" smtClean="0"/>
              <a:t>‹nr.›</a:t>
            </a:fld>
            <a:endParaRPr lang="nl-NL"/>
          </a:p>
        </p:txBody>
      </p:sp>
    </p:spTree>
    <p:extLst>
      <p:ext uri="{BB962C8B-B14F-4D97-AF65-F5344CB8AC3E}">
        <p14:creationId xmlns:p14="http://schemas.microsoft.com/office/powerpoint/2010/main" val="238077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2FC4FB-AA64-42FA-9757-164C6585C45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0C359634-DE14-4053-8284-2B5FA7B18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008FCC1D-79B9-4A25-840D-4FD4D5D2B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1BE15334-5D07-47FD-96F5-95AD6DC5D55A}"/>
              </a:ext>
            </a:extLst>
          </p:cNvPr>
          <p:cNvSpPr>
            <a:spLocks noGrp="1"/>
          </p:cNvSpPr>
          <p:nvPr>
            <p:ph type="dt" sz="half" idx="10"/>
          </p:nvPr>
        </p:nvSpPr>
        <p:spPr/>
        <p:txBody>
          <a:bodyPr/>
          <a:lstStyle/>
          <a:p>
            <a:fld id="{CB6EE5DB-BF1F-4B2E-B51B-C8C77E0F63D7}" type="datetimeFigureOut">
              <a:rPr lang="nl-NL" smtClean="0"/>
              <a:t>15-1-2019</a:t>
            </a:fld>
            <a:endParaRPr lang="nl-NL"/>
          </a:p>
        </p:txBody>
      </p:sp>
      <p:sp>
        <p:nvSpPr>
          <p:cNvPr id="6" name="Tijdelijke aanduiding voor voettekst 5">
            <a:extLst>
              <a:ext uri="{FF2B5EF4-FFF2-40B4-BE49-F238E27FC236}">
                <a16:creationId xmlns:a16="http://schemas.microsoft.com/office/drawing/2014/main" id="{4C41F80B-F252-4A43-883E-35EE3DAD462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FFC6BE7F-8034-4D2A-8BF5-A14A2D4F4E9D}"/>
              </a:ext>
            </a:extLst>
          </p:cNvPr>
          <p:cNvSpPr>
            <a:spLocks noGrp="1"/>
          </p:cNvSpPr>
          <p:nvPr>
            <p:ph type="sldNum" sz="quarter" idx="12"/>
          </p:nvPr>
        </p:nvSpPr>
        <p:spPr/>
        <p:txBody>
          <a:bodyPr/>
          <a:lstStyle/>
          <a:p>
            <a:fld id="{CE837493-EA95-48F6-946D-A9019D532FFE}" type="slidenum">
              <a:rPr lang="nl-NL" smtClean="0"/>
              <a:t>‹nr.›</a:t>
            </a:fld>
            <a:endParaRPr lang="nl-NL"/>
          </a:p>
        </p:txBody>
      </p:sp>
    </p:spTree>
    <p:extLst>
      <p:ext uri="{BB962C8B-B14F-4D97-AF65-F5344CB8AC3E}">
        <p14:creationId xmlns:p14="http://schemas.microsoft.com/office/powerpoint/2010/main" val="77414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7D0811-889B-4015-B081-228C855B3C5B}"/>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115471C6-69B2-4193-83FE-02B7028887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81102F0D-1874-4FEF-BD89-343B576604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64C51CE8-8C31-42F6-A0F6-7A11E45FF9CC}"/>
              </a:ext>
            </a:extLst>
          </p:cNvPr>
          <p:cNvSpPr>
            <a:spLocks noGrp="1"/>
          </p:cNvSpPr>
          <p:nvPr>
            <p:ph type="dt" sz="half" idx="10"/>
          </p:nvPr>
        </p:nvSpPr>
        <p:spPr/>
        <p:txBody>
          <a:bodyPr/>
          <a:lstStyle/>
          <a:p>
            <a:fld id="{CB6EE5DB-BF1F-4B2E-B51B-C8C77E0F63D7}" type="datetimeFigureOut">
              <a:rPr lang="nl-NL" smtClean="0"/>
              <a:t>15-1-2019</a:t>
            </a:fld>
            <a:endParaRPr lang="nl-NL"/>
          </a:p>
        </p:txBody>
      </p:sp>
      <p:sp>
        <p:nvSpPr>
          <p:cNvPr id="6" name="Tijdelijke aanduiding voor voettekst 5">
            <a:extLst>
              <a:ext uri="{FF2B5EF4-FFF2-40B4-BE49-F238E27FC236}">
                <a16:creationId xmlns:a16="http://schemas.microsoft.com/office/drawing/2014/main" id="{3B886A83-49B3-4786-9A94-FC774B501354}"/>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77962512-B4DA-4B84-A6E9-C98E6BB4FF14}"/>
              </a:ext>
            </a:extLst>
          </p:cNvPr>
          <p:cNvSpPr>
            <a:spLocks noGrp="1"/>
          </p:cNvSpPr>
          <p:nvPr>
            <p:ph type="sldNum" sz="quarter" idx="12"/>
          </p:nvPr>
        </p:nvSpPr>
        <p:spPr/>
        <p:txBody>
          <a:bodyPr/>
          <a:lstStyle/>
          <a:p>
            <a:fld id="{CE837493-EA95-48F6-946D-A9019D532FFE}" type="slidenum">
              <a:rPr lang="nl-NL" smtClean="0"/>
              <a:t>‹nr.›</a:t>
            </a:fld>
            <a:endParaRPr lang="nl-NL"/>
          </a:p>
        </p:txBody>
      </p:sp>
    </p:spTree>
    <p:extLst>
      <p:ext uri="{BB962C8B-B14F-4D97-AF65-F5344CB8AC3E}">
        <p14:creationId xmlns:p14="http://schemas.microsoft.com/office/powerpoint/2010/main" val="3164183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C85571AB-1DF4-4144-BDE6-8EF0B94D02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E345D21F-5EB6-428A-9AAF-4A5459BC8E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23ED4F8B-22FC-472B-AEB9-3AF55A2101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EE5DB-BF1F-4B2E-B51B-C8C77E0F63D7}" type="datetimeFigureOut">
              <a:rPr lang="nl-NL" smtClean="0"/>
              <a:t>15-1-2019</a:t>
            </a:fld>
            <a:endParaRPr lang="nl-NL"/>
          </a:p>
        </p:txBody>
      </p:sp>
      <p:sp>
        <p:nvSpPr>
          <p:cNvPr id="5" name="Tijdelijke aanduiding voor voettekst 4">
            <a:extLst>
              <a:ext uri="{FF2B5EF4-FFF2-40B4-BE49-F238E27FC236}">
                <a16:creationId xmlns:a16="http://schemas.microsoft.com/office/drawing/2014/main" id="{63282678-461E-4E56-AE19-6C463E50AB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16E4E5C0-DA3B-4438-BD60-D47C91F179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37493-EA95-48F6-946D-A9019D532FFE}" type="slidenum">
              <a:rPr lang="nl-NL" smtClean="0"/>
              <a:t>‹nr.›</a:t>
            </a:fld>
            <a:endParaRPr lang="nl-NL"/>
          </a:p>
        </p:txBody>
      </p:sp>
    </p:spTree>
    <p:extLst>
      <p:ext uri="{BB962C8B-B14F-4D97-AF65-F5344CB8AC3E}">
        <p14:creationId xmlns:p14="http://schemas.microsoft.com/office/powerpoint/2010/main" val="2298310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36D23B-DD63-4BF2-B71C-EC4FE1861FF1}"/>
              </a:ext>
            </a:extLst>
          </p:cNvPr>
          <p:cNvSpPr>
            <a:spLocks noGrp="1"/>
          </p:cNvSpPr>
          <p:nvPr>
            <p:ph type="ctrTitle"/>
          </p:nvPr>
        </p:nvSpPr>
        <p:spPr>
          <a:xfrm>
            <a:off x="1524000" y="-787400"/>
            <a:ext cx="9144000" cy="2387600"/>
          </a:xfrm>
        </p:spPr>
        <p:txBody>
          <a:bodyPr>
            <a:normAutofit fontScale="90000"/>
          </a:bodyPr>
          <a:lstStyle/>
          <a:p>
            <a:r>
              <a:rPr lang="nl-NL" dirty="0"/>
              <a:t>WPF</a:t>
            </a:r>
            <a:br>
              <a:rPr lang="nl-NL" dirty="0"/>
            </a:br>
            <a:r>
              <a:rPr lang="nl-NL" dirty="0"/>
              <a:t>Windows Presentation Platform</a:t>
            </a:r>
          </a:p>
        </p:txBody>
      </p:sp>
      <p:sp>
        <p:nvSpPr>
          <p:cNvPr id="3" name="Ondertitel 2">
            <a:extLst>
              <a:ext uri="{FF2B5EF4-FFF2-40B4-BE49-F238E27FC236}">
                <a16:creationId xmlns:a16="http://schemas.microsoft.com/office/drawing/2014/main" id="{2648579C-6914-4226-9928-60DF59A7495D}"/>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360144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8CFB3-69DA-4A46-B3E7-A8D3803094AE}"/>
              </a:ext>
            </a:extLst>
          </p:cNvPr>
          <p:cNvSpPr>
            <a:spLocks noGrp="1"/>
          </p:cNvSpPr>
          <p:nvPr>
            <p:ph type="title"/>
          </p:nvPr>
        </p:nvSpPr>
        <p:spPr/>
        <p:txBody>
          <a:bodyPr/>
          <a:lstStyle/>
          <a:p>
            <a:r>
              <a:rPr lang="nl-NL" dirty="0"/>
              <a:t>Inhoud</a:t>
            </a:r>
          </a:p>
        </p:txBody>
      </p:sp>
      <p:sp>
        <p:nvSpPr>
          <p:cNvPr id="3" name="Tijdelijke aanduiding voor inhoud 2">
            <a:extLst>
              <a:ext uri="{FF2B5EF4-FFF2-40B4-BE49-F238E27FC236}">
                <a16:creationId xmlns:a16="http://schemas.microsoft.com/office/drawing/2014/main" id="{29F11FCF-F05E-4D2E-88A4-0F0544E70DC0}"/>
              </a:ext>
            </a:extLst>
          </p:cNvPr>
          <p:cNvSpPr>
            <a:spLocks noGrp="1"/>
          </p:cNvSpPr>
          <p:nvPr>
            <p:ph idx="1"/>
          </p:nvPr>
        </p:nvSpPr>
        <p:spPr/>
        <p:txBody>
          <a:bodyPr/>
          <a:lstStyle/>
          <a:p>
            <a:r>
              <a:rPr lang="nl-NL" dirty="0"/>
              <a:t>Wat is WPF eigenlijk?</a:t>
            </a:r>
          </a:p>
          <a:p>
            <a:r>
              <a:rPr lang="nl-NL" dirty="0"/>
              <a:t>Wat is XAML?</a:t>
            </a:r>
          </a:p>
          <a:p>
            <a:r>
              <a:rPr lang="nl-NL" dirty="0"/>
              <a:t>Wat voor programma’s zijn met WPF gemaakt?</a:t>
            </a:r>
          </a:p>
          <a:p>
            <a:r>
              <a:rPr lang="nl-NL" dirty="0"/>
              <a:t>Voordeel van XAML</a:t>
            </a:r>
          </a:p>
          <a:p>
            <a:r>
              <a:rPr lang="nl-NL" dirty="0"/>
              <a:t>Vragen?</a:t>
            </a:r>
          </a:p>
        </p:txBody>
      </p:sp>
    </p:spTree>
    <p:extLst>
      <p:ext uri="{BB962C8B-B14F-4D97-AF65-F5344CB8AC3E}">
        <p14:creationId xmlns:p14="http://schemas.microsoft.com/office/powerpoint/2010/main" val="32532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28DEFA-315E-4FCB-A6F3-D42D5B7CC5B0}"/>
              </a:ext>
            </a:extLst>
          </p:cNvPr>
          <p:cNvSpPr>
            <a:spLocks noGrp="1"/>
          </p:cNvSpPr>
          <p:nvPr>
            <p:ph type="title"/>
          </p:nvPr>
        </p:nvSpPr>
        <p:spPr/>
        <p:txBody>
          <a:bodyPr/>
          <a:lstStyle/>
          <a:p>
            <a:r>
              <a:rPr lang="nl-NL" dirty="0"/>
              <a:t>Wat is WPF eigenlijk?</a:t>
            </a:r>
          </a:p>
        </p:txBody>
      </p:sp>
      <p:pic>
        <p:nvPicPr>
          <p:cNvPr id="5" name="Tijdelijke aanduiding voor inhoud 4">
            <a:extLst>
              <a:ext uri="{FF2B5EF4-FFF2-40B4-BE49-F238E27FC236}">
                <a16:creationId xmlns:a16="http://schemas.microsoft.com/office/drawing/2014/main" id="{A78A7761-AAF1-485F-8EFD-8B971592B2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29614" y="0"/>
            <a:ext cx="3262386" cy="2172749"/>
          </a:xfrm>
        </p:spPr>
      </p:pic>
      <p:sp>
        <p:nvSpPr>
          <p:cNvPr id="3" name="Tekstvak 2">
            <a:extLst>
              <a:ext uri="{FF2B5EF4-FFF2-40B4-BE49-F238E27FC236}">
                <a16:creationId xmlns:a16="http://schemas.microsoft.com/office/drawing/2014/main" id="{E1C61607-6456-449D-BE1A-DE6E9F118171}"/>
              </a:ext>
            </a:extLst>
          </p:cNvPr>
          <p:cNvSpPr txBox="1"/>
          <p:nvPr/>
        </p:nvSpPr>
        <p:spPr>
          <a:xfrm>
            <a:off x="888302" y="1690688"/>
            <a:ext cx="6393342" cy="3139321"/>
          </a:xfrm>
          <a:prstGeom prst="rect">
            <a:avLst/>
          </a:prstGeom>
          <a:noFill/>
        </p:spPr>
        <p:txBody>
          <a:bodyPr wrap="square" rtlCol="0">
            <a:spAutoFit/>
          </a:bodyPr>
          <a:lstStyle/>
          <a:p>
            <a:r>
              <a:rPr lang="nl-NL" dirty="0"/>
              <a:t>De </a:t>
            </a:r>
            <a:r>
              <a:rPr lang="nl-NL" b="1" dirty="0"/>
              <a:t>Windows Presentation Foundation</a:t>
            </a:r>
            <a:r>
              <a:rPr lang="nl-NL" dirty="0"/>
              <a:t> (of </a:t>
            </a:r>
            <a:r>
              <a:rPr lang="nl-NL" b="1" dirty="0"/>
              <a:t>WPF</a:t>
            </a:r>
            <a:r>
              <a:rPr lang="nl-NL" dirty="0"/>
              <a:t>), vroeger aangeduid met de codenaam </a:t>
            </a:r>
            <a:r>
              <a:rPr lang="nl-NL" b="1" dirty="0" err="1"/>
              <a:t>Avalon</a:t>
            </a:r>
            <a:r>
              <a:rPr lang="nl-NL" dirty="0"/>
              <a:t>, is het grafische subsysteem dat een onderdeel is van het .Net Framework versie 3 van Microsoft. WPF maakt een beter ontwerp van besturingselementen (zoals dialoogvensters, knoppen en keuzelijsten) mogelijk, vooral door het gebruik van een </a:t>
            </a:r>
            <a:r>
              <a:rPr lang="nl-NL" dirty="0" err="1"/>
              <a:t>vectorieel</a:t>
            </a:r>
            <a:r>
              <a:rPr lang="nl-NL" dirty="0"/>
              <a:t> grafisch systeem. Hierdoor kunnen vensters </a:t>
            </a:r>
            <a:r>
              <a:rPr lang="nl-NL" dirty="0" err="1"/>
              <a:t>herschaald</a:t>
            </a:r>
            <a:r>
              <a:rPr lang="nl-NL" dirty="0"/>
              <a:t> worden, niet alleen maar groter of kleiner gemaakt. Daarnaast introduceert WPF een nieuw programmeermodel  XAML (uitgesproken als </a:t>
            </a:r>
            <a:r>
              <a:rPr lang="nl-NL" dirty="0" err="1"/>
              <a:t>zammel</a:t>
            </a:r>
            <a:r>
              <a:rPr lang="nl-NL" dirty="0"/>
              <a:t>), waarmee op een nieuwe manier gebruikersinterfaces kunnen worden gebouwd.</a:t>
            </a:r>
          </a:p>
        </p:txBody>
      </p:sp>
    </p:spTree>
    <p:extLst>
      <p:ext uri="{BB962C8B-B14F-4D97-AF65-F5344CB8AC3E}">
        <p14:creationId xmlns:p14="http://schemas.microsoft.com/office/powerpoint/2010/main" val="1829635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58AD56-BC5B-49B1-A4FC-8EC20B1DA077}"/>
              </a:ext>
            </a:extLst>
          </p:cNvPr>
          <p:cNvSpPr>
            <a:spLocks noGrp="1"/>
          </p:cNvSpPr>
          <p:nvPr>
            <p:ph type="title"/>
          </p:nvPr>
        </p:nvSpPr>
        <p:spPr/>
        <p:txBody>
          <a:bodyPr/>
          <a:lstStyle/>
          <a:p>
            <a:r>
              <a:rPr lang="nl-NL" dirty="0"/>
              <a:t>Wat is XAML?</a:t>
            </a:r>
          </a:p>
        </p:txBody>
      </p:sp>
      <p:pic>
        <p:nvPicPr>
          <p:cNvPr id="5" name="Tijdelijke aanduiding voor inhoud 4">
            <a:extLst>
              <a:ext uri="{FF2B5EF4-FFF2-40B4-BE49-F238E27FC236}">
                <a16:creationId xmlns:a16="http://schemas.microsoft.com/office/drawing/2014/main" id="{F596931E-C3D2-4BEE-9947-EAB10E49B1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6378" y="0"/>
            <a:ext cx="4625622" cy="2614482"/>
          </a:xfrm>
        </p:spPr>
      </p:pic>
      <p:sp>
        <p:nvSpPr>
          <p:cNvPr id="3" name="Tekstvak 2">
            <a:extLst>
              <a:ext uri="{FF2B5EF4-FFF2-40B4-BE49-F238E27FC236}">
                <a16:creationId xmlns:a16="http://schemas.microsoft.com/office/drawing/2014/main" id="{2B755F37-A4CE-4F81-95B6-60BA46E4137B}"/>
              </a:ext>
            </a:extLst>
          </p:cNvPr>
          <p:cNvSpPr txBox="1"/>
          <p:nvPr/>
        </p:nvSpPr>
        <p:spPr>
          <a:xfrm>
            <a:off x="838200" y="1980312"/>
            <a:ext cx="6359554" cy="2031325"/>
          </a:xfrm>
          <a:prstGeom prst="rect">
            <a:avLst/>
          </a:prstGeom>
          <a:noFill/>
        </p:spPr>
        <p:txBody>
          <a:bodyPr wrap="square" rtlCol="0">
            <a:spAutoFit/>
          </a:bodyPr>
          <a:lstStyle/>
          <a:p>
            <a:r>
              <a:rPr lang="nl-NL" b="1" dirty="0" err="1"/>
              <a:t>Extensible</a:t>
            </a:r>
            <a:r>
              <a:rPr lang="nl-NL" b="1" dirty="0"/>
              <a:t> Application </a:t>
            </a:r>
            <a:r>
              <a:rPr lang="nl-NL" b="1" dirty="0" err="1"/>
              <a:t>Markup</a:t>
            </a:r>
            <a:r>
              <a:rPr lang="nl-NL" b="1" dirty="0"/>
              <a:t> Language</a:t>
            </a:r>
            <a:r>
              <a:rPr lang="nl-NL" dirty="0"/>
              <a:t> (</a:t>
            </a:r>
            <a:r>
              <a:rPr lang="nl-NL" b="1" dirty="0"/>
              <a:t>XAML</a:t>
            </a:r>
            <a:r>
              <a:rPr lang="nl-NL" dirty="0"/>
              <a:t>, soms uitgesproken als "</a:t>
            </a:r>
            <a:r>
              <a:rPr lang="nl-NL" dirty="0" err="1"/>
              <a:t>zammel</a:t>
            </a:r>
            <a:r>
              <a:rPr lang="nl-NL" dirty="0"/>
              <a:t>") is een declaratieve taal van Microsoft gebaseerd op XML. De taal wordt gebruikt om gestructureerde waarden en objecten te initialiseren. Oorspronkelijk stond de afkorting voor </a:t>
            </a:r>
            <a:r>
              <a:rPr lang="nl-NL" dirty="0" err="1"/>
              <a:t>Extensible</a:t>
            </a:r>
            <a:r>
              <a:rPr lang="nl-NL" dirty="0"/>
              <a:t> </a:t>
            </a:r>
            <a:r>
              <a:rPr lang="nl-NL" dirty="0" err="1"/>
              <a:t>Avalon</a:t>
            </a:r>
            <a:r>
              <a:rPr lang="nl-NL" dirty="0"/>
              <a:t> </a:t>
            </a:r>
            <a:r>
              <a:rPr lang="nl-NL" dirty="0" err="1"/>
              <a:t>Markup</a:t>
            </a:r>
            <a:r>
              <a:rPr lang="nl-NL" dirty="0"/>
              <a:t> Language, waarin </a:t>
            </a:r>
            <a:r>
              <a:rPr lang="nl-NL" i="1" dirty="0" err="1"/>
              <a:t>Avalon</a:t>
            </a:r>
            <a:r>
              <a:rPr lang="nl-NL" dirty="0"/>
              <a:t> de codenaam was voor  Windows Presentation Foundation(WPF).</a:t>
            </a:r>
          </a:p>
        </p:txBody>
      </p:sp>
    </p:spTree>
    <p:extLst>
      <p:ext uri="{BB962C8B-B14F-4D97-AF65-F5344CB8AC3E}">
        <p14:creationId xmlns:p14="http://schemas.microsoft.com/office/powerpoint/2010/main" val="1296564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0E6B7D-B4DB-44A2-BFB6-CA509A978B1F}"/>
              </a:ext>
            </a:extLst>
          </p:cNvPr>
          <p:cNvSpPr>
            <a:spLocks noGrp="1"/>
          </p:cNvSpPr>
          <p:nvPr>
            <p:ph type="title"/>
          </p:nvPr>
        </p:nvSpPr>
        <p:spPr/>
        <p:txBody>
          <a:bodyPr>
            <a:normAutofit/>
          </a:bodyPr>
          <a:lstStyle/>
          <a:p>
            <a:r>
              <a:rPr lang="nl-NL" dirty="0"/>
              <a:t>Wat voor programma’s zijn met WPF gemaakt?</a:t>
            </a:r>
          </a:p>
        </p:txBody>
      </p:sp>
      <p:sp>
        <p:nvSpPr>
          <p:cNvPr id="3" name="Tijdelijke aanduiding voor inhoud 2">
            <a:extLst>
              <a:ext uri="{FF2B5EF4-FFF2-40B4-BE49-F238E27FC236}">
                <a16:creationId xmlns:a16="http://schemas.microsoft.com/office/drawing/2014/main" id="{26BA4EF5-2589-4CAE-A508-B5F1FCCFE39B}"/>
              </a:ext>
            </a:extLst>
          </p:cNvPr>
          <p:cNvSpPr>
            <a:spLocks noGrp="1"/>
          </p:cNvSpPr>
          <p:nvPr>
            <p:ph idx="1"/>
          </p:nvPr>
        </p:nvSpPr>
        <p:spPr/>
        <p:txBody>
          <a:bodyPr/>
          <a:lstStyle/>
          <a:p>
            <a:pPr marL="0" indent="0">
              <a:buNone/>
            </a:pPr>
            <a:r>
              <a:rPr lang="nl-NL" dirty="0"/>
              <a:t>In WPF wordt XAML typisch gebruikt om grafische interfaces te beschrijven, vergelijkbaar met die van Adobe Flash. XUL, </a:t>
            </a:r>
            <a:r>
              <a:rPr lang="nl-NL" dirty="0" err="1"/>
              <a:t>GladeXML</a:t>
            </a:r>
            <a:r>
              <a:rPr lang="nl-NL" dirty="0"/>
              <a:t> en UIML zijn andere voorbeelden van interface-talen gebaseerd op XML. Met WPF kunnen 2D- en 3D-objecten aangemaakt worden, naast rotaties, animaties en nog een hele reeks effecten en mogelijkheden.</a:t>
            </a:r>
          </a:p>
        </p:txBody>
      </p:sp>
    </p:spTree>
    <p:extLst>
      <p:ext uri="{BB962C8B-B14F-4D97-AF65-F5344CB8AC3E}">
        <p14:creationId xmlns:p14="http://schemas.microsoft.com/office/powerpoint/2010/main" val="3370960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7A291C-CA4C-4F4E-A118-446C88C6184A}"/>
              </a:ext>
            </a:extLst>
          </p:cNvPr>
          <p:cNvSpPr>
            <a:spLocks noGrp="1"/>
          </p:cNvSpPr>
          <p:nvPr>
            <p:ph type="title"/>
          </p:nvPr>
        </p:nvSpPr>
        <p:spPr/>
        <p:txBody>
          <a:bodyPr>
            <a:normAutofit/>
          </a:bodyPr>
          <a:lstStyle/>
          <a:p>
            <a:r>
              <a:rPr lang="nl-NL" dirty="0"/>
              <a:t>Voordeel van XAML</a:t>
            </a:r>
          </a:p>
        </p:txBody>
      </p:sp>
      <p:sp>
        <p:nvSpPr>
          <p:cNvPr id="3" name="Tijdelijke aanduiding voor inhoud 2">
            <a:extLst>
              <a:ext uri="{FF2B5EF4-FFF2-40B4-BE49-F238E27FC236}">
                <a16:creationId xmlns:a16="http://schemas.microsoft.com/office/drawing/2014/main" id="{D5308872-253D-4BDB-8772-9A92AE17F105}"/>
              </a:ext>
            </a:extLst>
          </p:cNvPr>
          <p:cNvSpPr>
            <a:spLocks noGrp="1"/>
          </p:cNvSpPr>
          <p:nvPr>
            <p:ph idx="1"/>
          </p:nvPr>
        </p:nvSpPr>
        <p:spPr/>
        <p:txBody>
          <a:bodyPr/>
          <a:lstStyle/>
          <a:p>
            <a:pPr marL="0" indent="0">
              <a:buNone/>
            </a:pPr>
            <a:r>
              <a:rPr lang="nl-NL" dirty="0"/>
              <a:t>Alles wat aangemaakt is met XAML kan ook met meer traditionele .NET-talen uitgedrukt worden, zoals C# of VisualBasic.NET. Een belangrijk aspect van de technologie is echter dat de hulpmiddelen om XAML te verwerken veel minder complex kunnen zijn, omdat het gewoon XML is. Bijgevolg verschijnen er velerlei producten, vooral in WPF, die op XAML gebaseerde applicaties genereren. XAML laat toe dat </a:t>
            </a:r>
            <a:r>
              <a:rPr lang="nl-NL" dirty="0" err="1"/>
              <a:t>developers</a:t>
            </a:r>
            <a:r>
              <a:rPr lang="nl-NL" dirty="0"/>
              <a:t> en designers inhoud met elkaar delen zonder dat compilatie nodig is.</a:t>
            </a:r>
          </a:p>
        </p:txBody>
      </p:sp>
    </p:spTree>
    <p:extLst>
      <p:ext uri="{BB962C8B-B14F-4D97-AF65-F5344CB8AC3E}">
        <p14:creationId xmlns:p14="http://schemas.microsoft.com/office/powerpoint/2010/main" val="2941040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ECF0A7-6EA4-4742-837F-31B497D160EA}"/>
              </a:ext>
            </a:extLst>
          </p:cNvPr>
          <p:cNvSpPr>
            <a:spLocks noGrp="1"/>
          </p:cNvSpPr>
          <p:nvPr>
            <p:ph type="title"/>
          </p:nvPr>
        </p:nvSpPr>
        <p:spPr/>
        <p:txBody>
          <a:bodyPr/>
          <a:lstStyle/>
          <a:p>
            <a:r>
              <a:rPr lang="nl-NL" dirty="0"/>
              <a:t>Vragen?</a:t>
            </a:r>
          </a:p>
        </p:txBody>
      </p:sp>
      <p:sp>
        <p:nvSpPr>
          <p:cNvPr id="3" name="Tijdelijke aanduiding voor inhoud 2">
            <a:extLst>
              <a:ext uri="{FF2B5EF4-FFF2-40B4-BE49-F238E27FC236}">
                <a16:creationId xmlns:a16="http://schemas.microsoft.com/office/drawing/2014/main" id="{8427E4BF-5DB6-497F-9B59-8F6CBC9532A2}"/>
              </a:ext>
            </a:extLst>
          </p:cNvPr>
          <p:cNvSpPr>
            <a:spLocks noGrp="1"/>
          </p:cNvSpPr>
          <p:nvPr>
            <p:ph idx="1"/>
          </p:nvPr>
        </p:nvSpPr>
        <p:spPr/>
        <p:txBody>
          <a:bodyPr/>
          <a:lstStyle/>
          <a:p>
            <a:endParaRPr lang="nl-NL" dirty="0"/>
          </a:p>
        </p:txBody>
      </p:sp>
    </p:spTree>
    <p:extLst>
      <p:ext uri="{BB962C8B-B14F-4D97-AF65-F5344CB8AC3E}">
        <p14:creationId xmlns:p14="http://schemas.microsoft.com/office/powerpoint/2010/main" val="639421502"/>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69</Words>
  <Application>Microsoft Office PowerPoint</Application>
  <PresentationFormat>Breedbeeld</PresentationFormat>
  <Paragraphs>16</Paragraphs>
  <Slides>7</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7</vt:i4>
      </vt:variant>
    </vt:vector>
  </HeadingPairs>
  <TitlesOfParts>
    <vt:vector size="11" baseType="lpstr">
      <vt:lpstr>Arial</vt:lpstr>
      <vt:lpstr>Calibri</vt:lpstr>
      <vt:lpstr>Calibri Light</vt:lpstr>
      <vt:lpstr>Kantoorthema</vt:lpstr>
      <vt:lpstr>WPF Windows Presentation Platform</vt:lpstr>
      <vt:lpstr>Inhoud</vt:lpstr>
      <vt:lpstr>Wat is WPF eigenlijk?</vt:lpstr>
      <vt:lpstr>Wat is XAML?</vt:lpstr>
      <vt:lpstr>Wat voor programma’s zijn met WPF gemaakt?</vt:lpstr>
      <vt:lpstr>Voordeel van XAML</vt:lpstr>
      <vt:lpstr>Vragen?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WPF Windows Presentation Platform</dc:title>
  <dc:creator>Luke Thie</dc:creator>
  <cp:lastModifiedBy>Luke Thie</cp:lastModifiedBy>
  <cp:revision>3</cp:revision>
  <dcterms:created xsi:type="dcterms:W3CDTF">2019-01-14T13:36:03Z</dcterms:created>
  <dcterms:modified xsi:type="dcterms:W3CDTF">2019-01-15T15:08:38Z</dcterms:modified>
</cp:coreProperties>
</file>