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65" r:id="rId4"/>
    <p:sldId id="258" r:id="rId5"/>
    <p:sldId id="263" r:id="rId6"/>
    <p:sldId id="259" r:id="rId7"/>
    <p:sldId id="260" r:id="rId8"/>
    <p:sldId id="261" r:id="rId9"/>
    <p:sldId id="262" r:id="rId10"/>
    <p:sldId id="264" r:id="rId11"/>
    <p:sldId id="266" r:id="rId12"/>
    <p:sldId id="267" r:id="rId13"/>
    <p:sldId id="268" r:id="rId14"/>
    <p:sldId id="271" r:id="rId15"/>
    <p:sldId id="272" r:id="rId16"/>
    <p:sldId id="269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-27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E29A2-C0FD-416E-A984-64DE95EAC5D2}" type="datetimeFigureOut">
              <a:rPr lang="en-US" smtClean="0"/>
              <a:pPr/>
              <a:t>12/11/2009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4E999-2E1F-4C6D-BF08-F57283A4E3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74814E4-474D-43C4-B8F2-DC8A0743EBAE}" type="datetimeFigureOut">
              <a:rPr lang="en-US" smtClean="0"/>
              <a:pPr/>
              <a:t>12/11/2009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C1FF628-CE7D-4F82-A386-FDDDEFD20C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14E4-474D-43C4-B8F2-DC8A0743EBAE}" type="datetimeFigureOut">
              <a:rPr lang="en-US" smtClean="0"/>
              <a:pPr/>
              <a:t>12/11/2009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F628-CE7D-4F82-A386-FDDDEFD20C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14E4-474D-43C4-B8F2-DC8A0743EBAE}" type="datetimeFigureOut">
              <a:rPr lang="en-US" smtClean="0"/>
              <a:pPr/>
              <a:t>12/11/2009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F628-CE7D-4F82-A386-FDDDEFD20C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74814E4-474D-43C4-B8F2-DC8A0743EBAE}" type="datetimeFigureOut">
              <a:rPr lang="en-US" smtClean="0"/>
              <a:pPr/>
              <a:t>12/11/2009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C1FF628-CE7D-4F82-A386-FDDDEFD20C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74814E4-474D-43C4-B8F2-DC8A0743EBAE}" type="datetimeFigureOut">
              <a:rPr lang="en-US" smtClean="0"/>
              <a:pPr/>
              <a:t>12/11/2009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C1FF628-CE7D-4F82-A386-FDDDEFD20C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14E4-474D-43C4-B8F2-DC8A0743EBAE}" type="datetimeFigureOut">
              <a:rPr lang="en-US" smtClean="0"/>
              <a:pPr/>
              <a:t>12/11/2009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F628-CE7D-4F82-A386-FDDDEFD20C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14E4-474D-43C4-B8F2-DC8A0743EBAE}" type="datetimeFigureOut">
              <a:rPr lang="en-US" smtClean="0"/>
              <a:pPr/>
              <a:t>12/11/2009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F628-CE7D-4F82-A386-FDDDEFD20C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74814E4-474D-43C4-B8F2-DC8A0743EBAE}" type="datetimeFigureOut">
              <a:rPr lang="en-US" smtClean="0"/>
              <a:pPr/>
              <a:t>12/11/2009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C1FF628-CE7D-4F82-A386-FDDDEFD20C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14E4-474D-43C4-B8F2-DC8A0743EBAE}" type="datetimeFigureOut">
              <a:rPr lang="en-US" smtClean="0"/>
              <a:pPr/>
              <a:t>12/11/2009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FF628-CE7D-4F82-A386-FDDDEFD20C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74814E4-474D-43C4-B8F2-DC8A0743EBAE}" type="datetimeFigureOut">
              <a:rPr lang="en-US" smtClean="0"/>
              <a:pPr/>
              <a:t>12/11/2009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C1FF628-CE7D-4F82-A386-FDDDEFD20C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74814E4-474D-43C4-B8F2-DC8A0743EBAE}" type="datetimeFigureOut">
              <a:rPr lang="en-US" smtClean="0"/>
              <a:pPr/>
              <a:t>12/11/2009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C1FF628-CE7D-4F82-A386-FDDDEFD20C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74814E4-474D-43C4-B8F2-DC8A0743EBAE}" type="datetimeFigureOut">
              <a:rPr lang="en-US" smtClean="0"/>
              <a:pPr/>
              <a:t>12/11/2009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C1FF628-CE7D-4F82-A386-FDDDEFD20C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304800"/>
            <a:ext cx="7772400" cy="1470025"/>
          </a:xfrm>
        </p:spPr>
        <p:txBody>
          <a:bodyPr/>
          <a:lstStyle/>
          <a:p>
            <a:r>
              <a:rPr lang="en-US" dirty="0" smtClean="0"/>
              <a:t>   The I</a:t>
            </a:r>
            <a:r>
              <a:rPr lang="en-US" dirty="0"/>
              <a:t>s</a:t>
            </a:r>
            <a:r>
              <a:rPr lang="en-US" dirty="0" smtClean="0"/>
              <a:t>land of St. </a:t>
            </a:r>
            <a:r>
              <a:rPr lang="en-US" dirty="0" err="1" smtClean="0"/>
              <a:t>Klement</a:t>
            </a:r>
            <a:r>
              <a:rPr lang="en-US" dirty="0" smtClean="0"/>
              <a:t>, Croatia</a:t>
            </a:r>
            <a:endParaRPr lang="en-US" dirty="0"/>
          </a:p>
        </p:txBody>
      </p:sp>
      <p:pic>
        <p:nvPicPr>
          <p:cNvPr id="1026" name="Picture 2" descr="afrontp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2514600"/>
            <a:ext cx="6096000" cy="31297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. Klementgoo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381000"/>
            <a:ext cx="6871498" cy="60291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oogledataset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609600"/>
            <a:ext cx="6988340" cy="6131660"/>
          </a:xfrm>
        </p:spPr>
      </p:pic>
      <p:sp>
        <p:nvSpPr>
          <p:cNvPr id="5" name="TextBox 4"/>
          <p:cNvSpPr txBox="1"/>
          <p:nvPr/>
        </p:nvSpPr>
        <p:spPr>
          <a:xfrm>
            <a:off x="1676400" y="1524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Elevation Data Collection Process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ileScreensho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762000"/>
            <a:ext cx="6879498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71800" y="228600"/>
            <a:ext cx="3581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Georeferencing Tiles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PointinPolygonscreensho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98120"/>
            <a:ext cx="8324850" cy="6659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ontourscreenshot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0"/>
            <a:ext cx="8534400" cy="682752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ontouroncontour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0"/>
            <a:ext cx="8572500" cy="685800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stklementhillshad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tklementTIN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0"/>
            <a:ext cx="8677835" cy="6705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Purpose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2057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Create a set of Maps for Dr. </a:t>
            </a:r>
            <a:r>
              <a:rPr lang="en-US" dirty="0" err="1" smtClean="0"/>
              <a:t>Vanca</a:t>
            </a:r>
            <a:r>
              <a:rPr lang="en-US" dirty="0" smtClean="0"/>
              <a:t> </a:t>
            </a:r>
            <a:r>
              <a:rPr lang="en-US" dirty="0" err="1" smtClean="0"/>
              <a:t>Schrunk</a:t>
            </a:r>
            <a:r>
              <a:rPr lang="en-US" dirty="0" smtClean="0"/>
              <a:t> which could be used for presentations, websites, or on site use.</a:t>
            </a:r>
          </a:p>
          <a:p>
            <a:r>
              <a:rPr lang="en-US" dirty="0" smtClean="0"/>
              <a:t>Maps should include broad scope of Island as well as concentration on </a:t>
            </a:r>
            <a:r>
              <a:rPr lang="en-US" dirty="0" err="1" smtClean="0"/>
              <a:t>Soline</a:t>
            </a:r>
            <a:r>
              <a:rPr lang="en-US" dirty="0" smtClean="0"/>
              <a:t> Bay. </a:t>
            </a:r>
          </a:p>
          <a:p>
            <a:r>
              <a:rPr lang="en-US" dirty="0" smtClean="0"/>
              <a:t>Not a large amount of data for the area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4098" name="Picture 2" descr="getmap-1.aspx cop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895600"/>
            <a:ext cx="7010400" cy="36847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ESRI CNTRY 92</a:t>
            </a:r>
          </a:p>
          <a:p>
            <a:r>
              <a:rPr lang="en-US" dirty="0" smtClean="0"/>
              <a:t>Google Earth</a:t>
            </a:r>
          </a:p>
          <a:p>
            <a:r>
              <a:rPr lang="en-US" dirty="0" err="1" smtClean="0"/>
              <a:t>Pakleni</a:t>
            </a:r>
            <a:r>
              <a:rPr lang="en-US" dirty="0" smtClean="0"/>
              <a:t> </a:t>
            </a:r>
            <a:r>
              <a:rPr lang="en-US" dirty="0" err="1" smtClean="0"/>
              <a:t>Kanal</a:t>
            </a:r>
            <a:r>
              <a:rPr lang="en-US" dirty="0" smtClean="0"/>
              <a:t> Contour Map</a:t>
            </a:r>
          </a:p>
          <a:p>
            <a:r>
              <a:rPr lang="en-US" dirty="0" smtClean="0"/>
              <a:t>Field Survey Map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What has been done?</a:t>
            </a:r>
            <a:endParaRPr lang="en-US" dirty="0"/>
          </a:p>
        </p:txBody>
      </p:sp>
      <p:pic>
        <p:nvPicPr>
          <p:cNvPr id="4" name="Picture 3" descr="Clipboard0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338" y="1143000"/>
            <a:ext cx="9003323" cy="571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8991600" cy="6849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lipboard01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338" y="0"/>
            <a:ext cx="9003323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ipboard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338" y="0"/>
            <a:ext cx="9003323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kleni_Kanal_contou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1752600"/>
            <a:ext cx="7848600" cy="36683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7800" y="762000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What’s Next?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Isl003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 rot="10800000">
            <a:off x="228600" y="685800"/>
            <a:ext cx="4148174" cy="5455712"/>
          </a:xfrm>
        </p:spPr>
      </p:pic>
      <p:pic>
        <p:nvPicPr>
          <p:cNvPr id="7" name="Picture 6" descr="St.klemen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1447800"/>
            <a:ext cx="4000500" cy="3543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92</TotalTime>
  <Words>87</Words>
  <Application>Microsoft Office PowerPoint</Application>
  <PresentationFormat>On-screen Show (4:3)</PresentationFormat>
  <Paragraphs>15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Oriel</vt:lpstr>
      <vt:lpstr>   The Island of St. Klement, Croatia</vt:lpstr>
      <vt:lpstr>Purpose </vt:lpstr>
      <vt:lpstr>Data List</vt:lpstr>
      <vt:lpstr>What has been done?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UST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Island of St. Klement, Croatia</dc:title>
  <dc:creator>IRT CS</dc:creator>
  <cp:lastModifiedBy>IRT CS</cp:lastModifiedBy>
  <cp:revision>14</cp:revision>
  <dcterms:created xsi:type="dcterms:W3CDTF">2009-11-18T14:48:14Z</dcterms:created>
  <dcterms:modified xsi:type="dcterms:W3CDTF">2009-12-11T15:42:45Z</dcterms:modified>
</cp:coreProperties>
</file>