
<file path=[Content_Types].xml><?xml version="1.0" encoding="utf-8"?>
<Types xmlns="http://schemas.openxmlformats.org/package/2006/content-types">
  <Default Extension="gif" ContentType="image/gi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58" r:id="rId8"/>
    <p:sldId id="265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160C-8C40-0C43-8B12-1418516E29F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6F64-F953-584B-A6BE-A7774858D3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616" y="996564"/>
            <a:ext cx="84670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Renee </a:t>
            </a:r>
            <a:r>
              <a:rPr lang="en-US" sz="2400" dirty="0" err="1"/>
              <a:t>Huset</a:t>
            </a:r>
            <a:r>
              <a:rPr lang="en-US" sz="2400" dirty="0"/>
              <a:t> and Matthew </a:t>
            </a:r>
            <a:r>
              <a:rPr lang="en-US" sz="2400" dirty="0" err="1"/>
              <a:t>Weishan</a:t>
            </a:r>
            <a:endParaRPr lang="en-US" sz="2400" dirty="0"/>
          </a:p>
          <a:p>
            <a:endParaRPr lang="en-US" dirty="0"/>
          </a:p>
          <a:p>
            <a:pPr algn="ctr"/>
            <a:r>
              <a:rPr lang="en-US" sz="2800" b="1" dirty="0"/>
              <a:t>Mapping an Adriatic Island: Geography Fieldwork</a:t>
            </a:r>
          </a:p>
          <a:p>
            <a:pPr algn="ctr"/>
            <a:r>
              <a:rPr lang="en-US" sz="2800" b="1" dirty="0"/>
              <a:t> in St. Clement, Croatia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2010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relief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DRelief_Map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0253" r="-20253"/>
              <a:stretch>
                <a:fillRect/>
              </a:stretch>
            </p:blipFill>
          </mc:Choice>
          <mc:Fallback>
            <p:blipFill>
              <a:blip r:embed="rId3"/>
              <a:srcRect l="-20253" r="-20253"/>
              <a:stretch>
                <a:fillRect/>
              </a:stretch>
            </p:blipFill>
          </mc:Fallback>
        </mc:AlternateContent>
        <p:spPr>
          <a:xfrm>
            <a:off x="609600" y="1417638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ncarta_Croatia.gif"/>
          <p:cNvPicPr>
            <a:picLocks noGrp="1" noChangeAspect="1"/>
          </p:cNvPicPr>
          <p:nvPr>
            <p:ph idx="1"/>
          </p:nvPr>
        </p:nvPicPr>
        <p:blipFill>
          <a:blip r:embed="rId2"/>
          <a:srcRect t="-2317" b="-2317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roatia.jpg"/>
          <p:cNvPicPr>
            <a:picLocks noGrp="1" noChangeAspect="1"/>
          </p:cNvPicPr>
          <p:nvPr>
            <p:ph idx="1"/>
          </p:nvPr>
        </p:nvPicPr>
        <p:blipFill>
          <a:blip r:embed="rId2"/>
          <a:srcRect t="-8833" b="-8833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sland_Imag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oints_Collected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ails_and_Field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roatia_Surface.pdf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0253" r="-20253"/>
              <a:stretch>
                <a:fillRect/>
              </a:stretch>
            </p:blipFill>
          </mc:Choice>
          <mc:Fallback>
            <p:blipFill>
              <a:blip r:embed="rId3"/>
              <a:srcRect l="-20253" r="-2025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ointsofInterest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levatio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On-screen Show (4:3)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relief Map</vt:lpstr>
    </vt:vector>
  </TitlesOfParts>
  <Company>U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Luca Comba</cp:lastModifiedBy>
  <cp:revision>10</cp:revision>
  <dcterms:created xsi:type="dcterms:W3CDTF">2020-12-18T19:22:26Z</dcterms:created>
  <dcterms:modified xsi:type="dcterms:W3CDTF">2021-02-11T03:36:37Z</dcterms:modified>
</cp:coreProperties>
</file>