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94"/>
  </p:normalViewPr>
  <p:slideViewPr>
    <p:cSldViewPr snapToGrid="0" snapToObjects="1">
      <p:cViewPr varScale="1">
        <p:scale>
          <a:sx n="168" d="100"/>
          <a:sy n="168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74DE-F650-0742-8EC6-5F483A83E7FB}" type="datetimeFigureOut">
              <a:rPr lang="en-US" smtClean="0"/>
              <a:pPr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teplan 2018.jpg"/>
          <p:cNvPicPr>
            <a:picLocks noChangeAspect="1"/>
          </p:cNvPicPr>
          <p:nvPr/>
        </p:nvPicPr>
        <p:blipFill>
          <a:blip r:embed="rId2"/>
          <a:srcRect l="-120956" r="-120956"/>
          <a:stretch>
            <a:fillRect/>
          </a:stretch>
        </p:blipFill>
        <p:spPr>
          <a:xfrm>
            <a:off x="-6922802" y="-276071"/>
            <a:ext cx="17240453" cy="713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8445" y="3886199"/>
            <a:ext cx="67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WALL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5170" y="5269468"/>
            <a:ext cx="801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BUILDING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093" y="2778765"/>
            <a:ext cx="59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NOVAK</a:t>
            </a:r>
          </a:p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PROBES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6937" y="2578710"/>
            <a:ext cx="89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PRODUCTION</a:t>
            </a:r>
          </a:p>
          <a:p>
            <a:r>
              <a:rPr lang="en-US" sz="1000" dirty="0">
                <a:ln>
                  <a:solidFill>
                    <a:schemeClr val="bg2"/>
                  </a:solidFill>
                </a:ln>
                <a:noFill/>
              </a:rPr>
              <a:t>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765628"/>
            <a:ext cx="124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SALT WORKS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2952" y="5989913"/>
            <a:ext cx="164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SOLINE SITE</a:t>
            </a:r>
          </a:p>
          <a:p>
            <a:r>
              <a:rPr lang="en-US" sz="1000" b="1" dirty="0"/>
              <a:t>DRONE PHOTO and SITE PLAN by P. SAPUNAR</a:t>
            </a:r>
          </a:p>
          <a:p>
            <a:r>
              <a:rPr lang="en-US" sz="1000" b="1" dirty="0"/>
              <a:t>SPLIT, CROATIA, 2018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3258" y="5805247"/>
            <a:ext cx="490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north</a:t>
            </a:r>
          </a:p>
        </p:txBody>
      </p:sp>
    </p:spTree>
    <p:extLst>
      <p:ext uri="{BB962C8B-B14F-4D97-AF65-F5344CB8AC3E}">
        <p14:creationId xmlns:p14="http://schemas.microsoft.com/office/powerpoint/2010/main" val="415706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Emma_storymapimage.JPG"/>
          <p:cNvPicPr>
            <a:picLocks noChangeAspect="1"/>
          </p:cNvPicPr>
          <p:nvPr/>
        </p:nvPicPr>
        <p:blipFill>
          <a:blip r:embed="rId2"/>
          <a:srcRect l="-13721" r="-13721"/>
          <a:stretch>
            <a:fillRect/>
          </a:stretch>
        </p:blipFill>
        <p:spPr>
          <a:xfrm>
            <a:off x="-1060392" y="0"/>
            <a:ext cx="11347726" cy="6240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0217" y="2178869"/>
            <a:ext cx="77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2"/>
                  </a:solidFill>
                </a:ln>
                <a:noFill/>
              </a:rPr>
              <a:t>wall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4033" y="1482692"/>
            <a:ext cx="117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noFill/>
              </a:rPr>
              <a:t>building</a:t>
            </a:r>
            <a:r>
              <a:rPr lang="en-US" dirty="0">
                <a:noFill/>
              </a:rPr>
              <a:t> </a:t>
            </a:r>
            <a:r>
              <a:rPr lang="en-US" dirty="0">
                <a:ln>
                  <a:solidFill>
                    <a:schemeClr val="bg1"/>
                  </a:solidFill>
                </a:ln>
                <a:noFill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7699" y="4180819"/>
            <a:ext cx="17221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2"/>
                  </a:solidFill>
                </a:ln>
                <a:noFill/>
              </a:rPr>
              <a:t>Novak probes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266" y="3633494"/>
            <a:ext cx="182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bg2"/>
                  </a:solidFill>
                </a:ln>
                <a:noFill/>
              </a:rPr>
              <a:t>production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975" y="5803008"/>
            <a:ext cx="4238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Soline</a:t>
            </a:r>
            <a:r>
              <a:rPr lang="en-US" dirty="0">
                <a:solidFill>
                  <a:schemeClr val="bg1"/>
                </a:solidFill>
              </a:rPr>
              <a:t> site </a:t>
            </a:r>
            <a:r>
              <a:rPr lang="en-US">
                <a:solidFill>
                  <a:schemeClr val="bg1"/>
                </a:solidFill>
              </a:rPr>
              <a:t>looking east </a:t>
            </a:r>
            <a:r>
              <a:rPr lang="en-US" dirty="0">
                <a:solidFill>
                  <a:schemeClr val="bg1"/>
                </a:solidFill>
              </a:rPr>
              <a:t>2018 by Emma </a:t>
            </a:r>
            <a:r>
              <a:rPr lang="en-US" dirty="0" err="1">
                <a:solidFill>
                  <a:schemeClr val="bg1"/>
                </a:solidFill>
              </a:rPr>
              <a:t>Rinn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5800" y="765628"/>
            <a:ext cx="124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SALT WORKS</a:t>
            </a:r>
          </a:p>
        </p:txBody>
      </p:sp>
      <p:pic>
        <p:nvPicPr>
          <p:cNvPr id="12" name="Picture 11" descr="Basins 20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40" y="3468201"/>
            <a:ext cx="4968260" cy="2170599"/>
          </a:xfrm>
          <a:prstGeom prst="rect">
            <a:avLst/>
          </a:prstGeom>
        </p:spPr>
      </p:pic>
      <p:pic>
        <p:nvPicPr>
          <p:cNvPr id="13" name="Picture 12" descr="basins 201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71" y="0"/>
            <a:ext cx="4858630" cy="3489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13258" y="5805247"/>
            <a:ext cx="490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BASINS IN THE </a:t>
            </a:r>
            <a:r>
              <a:rPr lang="en-US"/>
              <a:t>PRODUCTION AREA, 2017-2018</a:t>
            </a:r>
          </a:p>
          <a:p>
            <a:r>
              <a:rPr lang="en-US" dirty="0"/>
              <a:t>3D photo by A. </a:t>
            </a:r>
            <a:r>
              <a:rPr lang="en-US" dirty="0" err="1"/>
              <a:t>Devlahović</a:t>
            </a:r>
            <a:r>
              <a:rPr lang="en-US" dirty="0"/>
              <a:t>  &amp; S. </a:t>
            </a:r>
            <a:r>
              <a:rPr lang="en-US" dirty="0" err="1"/>
              <a:t>Popović</a:t>
            </a:r>
            <a:r>
              <a:rPr lang="en-US" dirty="0"/>
              <a:t>  (upper) </a:t>
            </a:r>
          </a:p>
          <a:p>
            <a:r>
              <a:rPr lang="en-US" dirty="0"/>
              <a:t>3D Photo by P. SAPUNAR (lower)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Macintosh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U of St. Thomas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Vanessa Rousseau</cp:lastModifiedBy>
  <cp:revision>14</cp:revision>
  <dcterms:created xsi:type="dcterms:W3CDTF">2021-02-14T02:25:17Z</dcterms:created>
  <dcterms:modified xsi:type="dcterms:W3CDTF">2021-02-21T17:50:14Z</dcterms:modified>
</cp:coreProperties>
</file>