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ppt/slides/slide2.xml" ContentType="application/vnd.openxmlformats-officedocument.presentationml.slide+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-1520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74DE-F650-0742-8EC6-5F483A83E7FB}" type="datetimeFigureOut">
              <a:rPr lang="en-US" smtClean="0"/>
              <a:pPr/>
              <a:t>2/13/21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65D876-E871-0F4B-A685-CA3AF81F5B5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iteplan 2018.jpg"/>
          <p:cNvPicPr>
            <a:picLocks noChangeAspect="1"/>
          </p:cNvPicPr>
          <p:nvPr/>
        </p:nvPicPr>
        <p:blipFill>
          <a:blip r:embed="rId2"/>
          <a:srcRect l="-120956" r="-120956"/>
          <a:stretch>
            <a:fillRect/>
          </a:stretch>
        </p:blipFill>
        <p:spPr>
          <a:xfrm>
            <a:off x="-6922802" y="-276071"/>
            <a:ext cx="17240453" cy="71340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08445" y="3886199"/>
            <a:ext cx="6727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WALL B</a:t>
            </a:r>
            <a:endParaRPr lang="en-US" sz="1000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5170" y="5269468"/>
            <a:ext cx="801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BUILDING A</a:t>
            </a:r>
            <a:endParaRPr lang="en-US" sz="1000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86093" y="2778765"/>
            <a:ext cx="5942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NOVAK</a:t>
            </a:r>
          </a:p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PROBES</a:t>
            </a:r>
            <a:endParaRPr lang="en-US" sz="1000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66937" y="2578710"/>
            <a:ext cx="8968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PRODUCTION</a:t>
            </a:r>
          </a:p>
          <a:p>
            <a:r>
              <a:rPr lang="en-US" sz="1000" dirty="0" smtClean="0">
                <a:ln>
                  <a:solidFill>
                    <a:schemeClr val="bg2"/>
                  </a:solidFill>
                </a:ln>
                <a:noFill/>
              </a:rPr>
              <a:t>AREA</a:t>
            </a:r>
            <a:endParaRPr lang="en-US" sz="1000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765628"/>
            <a:ext cx="1240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bg1"/>
                </a:solidFill>
              </a:rPr>
              <a:t>SALT WORKS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2952" y="5989913"/>
            <a:ext cx="164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/>
              <a:t>SOLINE SITE</a:t>
            </a:r>
          </a:p>
          <a:p>
            <a:r>
              <a:rPr lang="en-US" sz="1000" b="1" dirty="0" smtClean="0"/>
              <a:t>DRONE PHOTO and SITE PLAN by P. SAPUNAR</a:t>
            </a:r>
          </a:p>
          <a:p>
            <a:r>
              <a:rPr lang="en-US" sz="1000" b="1" dirty="0" smtClean="0"/>
              <a:t>SPLIT, CROATIA, 2018</a:t>
            </a:r>
            <a:endParaRPr lang="en-US" sz="1000" b="1" dirty="0"/>
          </a:p>
        </p:txBody>
      </p:sp>
      <p:pic>
        <p:nvPicPr>
          <p:cNvPr id="12" name="Picture 11" descr="Basins 201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740" y="3468201"/>
            <a:ext cx="4968260" cy="2170599"/>
          </a:xfrm>
          <a:prstGeom prst="rect">
            <a:avLst/>
          </a:prstGeom>
        </p:spPr>
      </p:pic>
      <p:pic>
        <p:nvPicPr>
          <p:cNvPr id="13" name="Picture 12" descr="basins 2017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671" y="0"/>
            <a:ext cx="4858630" cy="3489685"/>
          </a:xfrm>
          <a:prstGeom prst="rect">
            <a:avLst/>
          </a:prstGeom>
        </p:spPr>
      </p:pic>
      <p:cxnSp>
        <p:nvCxnSpPr>
          <p:cNvPr id="15" name="Elbow Connector 14"/>
          <p:cNvCxnSpPr/>
          <p:nvPr/>
        </p:nvCxnSpPr>
        <p:spPr>
          <a:xfrm>
            <a:off x="2542952" y="2582270"/>
            <a:ext cx="1870306" cy="793099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13258" y="5805247"/>
            <a:ext cx="4907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BASINS IN THE </a:t>
            </a:r>
            <a:r>
              <a:rPr lang="en-US" smtClean="0"/>
              <a:t>PRODUCTION AREA, 2017-2018</a:t>
            </a:r>
          </a:p>
          <a:p>
            <a:r>
              <a:rPr lang="en-US" dirty="0" smtClean="0"/>
              <a:t>3D photo by A. </a:t>
            </a:r>
            <a:r>
              <a:rPr lang="en-US" dirty="0" err="1" smtClean="0"/>
              <a:t>Devlahovi</a:t>
            </a:r>
            <a:r>
              <a:rPr lang="en-US" dirty="0" err="1" smtClean="0"/>
              <a:t>ć</a:t>
            </a:r>
            <a:r>
              <a:rPr lang="en-US" dirty="0" smtClean="0"/>
              <a:t>  </a:t>
            </a:r>
            <a:r>
              <a:rPr lang="en-US" dirty="0" smtClean="0"/>
              <a:t>&amp; S. </a:t>
            </a:r>
            <a:r>
              <a:rPr lang="en-US" dirty="0" err="1" smtClean="0"/>
              <a:t>Popovi</a:t>
            </a:r>
            <a:r>
              <a:rPr lang="en-US" dirty="0" err="1" smtClean="0"/>
              <a:t>ć</a:t>
            </a:r>
            <a:r>
              <a:rPr lang="en-US" dirty="0" smtClean="0"/>
              <a:t>  </a:t>
            </a:r>
            <a:r>
              <a:rPr lang="en-US" dirty="0" smtClean="0"/>
              <a:t>(upper) </a:t>
            </a:r>
          </a:p>
          <a:p>
            <a:r>
              <a:rPr lang="en-US" dirty="0" smtClean="0"/>
              <a:t>3D Photo by P. SAPUNAR (lower)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Emma_storymapimage.JPG"/>
          <p:cNvPicPr>
            <a:picLocks noChangeAspect="1"/>
          </p:cNvPicPr>
          <p:nvPr/>
        </p:nvPicPr>
        <p:blipFill>
          <a:blip r:embed="rId2"/>
          <a:srcRect l="-13721" r="-13721"/>
          <a:stretch>
            <a:fillRect/>
          </a:stretch>
        </p:blipFill>
        <p:spPr>
          <a:xfrm>
            <a:off x="-1060392" y="0"/>
            <a:ext cx="11347726" cy="62408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50217" y="2178869"/>
            <a:ext cx="774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2"/>
                  </a:solidFill>
                </a:ln>
                <a:noFill/>
              </a:rPr>
              <a:t>wall B</a:t>
            </a:r>
            <a:endParaRPr lang="en-US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4033" y="1482692"/>
            <a:ext cx="1173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1"/>
                  </a:solidFill>
                </a:ln>
                <a:noFill/>
              </a:rPr>
              <a:t>building</a:t>
            </a:r>
            <a:r>
              <a:rPr lang="en-US" dirty="0" smtClean="0">
                <a:noFill/>
              </a:rPr>
              <a:t> </a:t>
            </a:r>
            <a:r>
              <a:rPr lang="en-US" dirty="0" smtClean="0">
                <a:ln>
                  <a:solidFill>
                    <a:schemeClr val="bg1"/>
                  </a:solidFill>
                </a:ln>
                <a:noFill/>
              </a:rPr>
              <a:t>A</a:t>
            </a:r>
            <a:endParaRPr lang="en-US" dirty="0">
              <a:ln>
                <a:solidFill>
                  <a:schemeClr val="bg1"/>
                </a:solidFill>
              </a:ln>
              <a:noFill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27699" y="4180819"/>
            <a:ext cx="172215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2"/>
                  </a:solidFill>
                </a:ln>
                <a:noFill/>
              </a:rPr>
              <a:t>Novak probes</a:t>
            </a:r>
            <a:endParaRPr lang="en-US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7266" y="3633494"/>
            <a:ext cx="1821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n>
                  <a:solidFill>
                    <a:schemeClr val="bg2"/>
                  </a:solidFill>
                </a:ln>
                <a:noFill/>
              </a:rPr>
              <a:t>production area</a:t>
            </a:r>
            <a:endParaRPr lang="en-US" dirty="0">
              <a:ln>
                <a:solidFill>
                  <a:schemeClr val="bg2"/>
                </a:solidFill>
              </a:ln>
              <a:noFill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975" y="5803008"/>
            <a:ext cx="3111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Soline</a:t>
            </a:r>
            <a:r>
              <a:rPr lang="en-US" dirty="0" smtClean="0">
                <a:solidFill>
                  <a:schemeClr val="bg1"/>
                </a:solidFill>
              </a:rPr>
              <a:t> site 2018 by Emma </a:t>
            </a:r>
            <a:r>
              <a:rPr lang="en-US" dirty="0" err="1" smtClean="0">
                <a:solidFill>
                  <a:schemeClr val="bg1"/>
                </a:solidFill>
              </a:rPr>
              <a:t>Rinn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</Words>
  <Application>Microsoft Macintosh PowerPoint</Application>
  <PresentationFormat>On-screen Show (4:3)</PresentationFormat>
  <Paragraphs>18</Paragraphs>
  <Slides>2</Slides>
  <Notes>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U of St. Thomas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Office 2004 Test Drive User</dc:creator>
  <cp:lastModifiedBy>Office 2004 Test Drive User</cp:lastModifiedBy>
  <cp:revision>11</cp:revision>
  <dcterms:created xsi:type="dcterms:W3CDTF">2021-02-14T02:25:17Z</dcterms:created>
  <dcterms:modified xsi:type="dcterms:W3CDTF">2021-02-14T02:48:24Z</dcterms:modified>
</cp:coreProperties>
</file>