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5E92-DA40-014B-AA05-388BBD895676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F812-ED9B-1349-B818-FF4C038A47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. Klementgo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199" y="-43634"/>
            <a:ext cx="7865889" cy="6901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7763" y="599703"/>
            <a:ext cx="6165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7763" y="4925834"/>
            <a:ext cx="270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01239" y="3886200"/>
            <a:ext cx="71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SOLINE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autical map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0372" b="-10372"/>
          <a:stretch>
            <a:fillRect/>
          </a:stretch>
        </p:blipFill>
        <p:spPr>
          <a:xfrm>
            <a:off x="0" y="906185"/>
            <a:ext cx="8951114" cy="4922768"/>
          </a:xfrm>
        </p:spPr>
      </p:pic>
      <p:sp>
        <p:nvSpPr>
          <p:cNvPr id="5" name="Frame 4"/>
          <p:cNvSpPr/>
          <p:nvPr/>
        </p:nvSpPr>
        <p:spPr>
          <a:xfrm>
            <a:off x="3157513" y="3739326"/>
            <a:ext cx="432174" cy="37040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driatic_sea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7140" r="-27140"/>
          <a:stretch>
            <a:fillRect/>
          </a:stretch>
        </p:blipFill>
        <p:spPr>
          <a:xfrm>
            <a:off x="-1313906" y="141107"/>
            <a:ext cx="12010934" cy="6605551"/>
          </a:xfrm>
        </p:spPr>
      </p:pic>
      <p:sp>
        <p:nvSpPr>
          <p:cNvPr id="5" name="Right Arrow 4"/>
          <p:cNvSpPr/>
          <p:nvPr/>
        </p:nvSpPr>
        <p:spPr>
          <a:xfrm>
            <a:off x="4089017" y="3112492"/>
            <a:ext cx="648479" cy="2243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lmatia map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5863" r="-15863"/>
          <a:stretch>
            <a:fillRect/>
          </a:stretch>
        </p:blipFill>
        <p:spPr>
          <a:xfrm>
            <a:off x="-1089804" y="274638"/>
            <a:ext cx="11014509" cy="6057556"/>
          </a:xfrm>
        </p:spPr>
      </p:pic>
      <p:sp>
        <p:nvSpPr>
          <p:cNvPr id="14" name="Frame 13"/>
          <p:cNvSpPr/>
          <p:nvPr/>
        </p:nvSpPr>
        <p:spPr>
          <a:xfrm>
            <a:off x="1552297" y="3598218"/>
            <a:ext cx="1037878" cy="48505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VAR aerial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691" r="-8691"/>
          <a:stretch>
            <a:fillRect/>
          </a:stretch>
        </p:blipFill>
        <p:spPr>
          <a:xfrm>
            <a:off x="-266029" y="485054"/>
            <a:ext cx="9712058" cy="5341258"/>
          </a:xfrm>
        </p:spPr>
      </p:pic>
      <p:sp>
        <p:nvSpPr>
          <p:cNvPr id="5" name="TextBox 4"/>
          <p:cNvSpPr txBox="1"/>
          <p:nvPr/>
        </p:nvSpPr>
        <p:spPr>
          <a:xfrm>
            <a:off x="457200" y="625278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FOREGROUND: HVAR 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2605" y="6252785"/>
            <a:ext cx="525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BACKGROUND: PAKLENI ISLANDS, SV. KLEMENT (right)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oline, tragovi solane, Petrić, 2008.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9550" r="-19550"/>
          <a:stretch>
            <a:fillRect/>
          </a:stretch>
        </p:blipFill>
        <p:spPr>
          <a:xfrm>
            <a:off x="-696769" y="274638"/>
            <a:ext cx="10737738" cy="590534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16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Luca Comba</cp:lastModifiedBy>
  <cp:revision>13</cp:revision>
  <dcterms:created xsi:type="dcterms:W3CDTF">2020-11-09T21:22:07Z</dcterms:created>
  <dcterms:modified xsi:type="dcterms:W3CDTF">2020-11-12T17:57:36Z</dcterms:modified>
</cp:coreProperties>
</file>