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60"/>
  </p:normalViewPr>
  <p:slideViewPr>
    <p:cSldViewPr snapToGrid="0">
      <p:cViewPr varScale="1">
        <p:scale>
          <a:sx n="44" d="100"/>
          <a:sy n="44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3D5D3-5525-49AE-9C51-5F83ECD50400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12FCC-7F19-45FA-938D-E7A7EC0F9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04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title page: What I can do here is edit out the pictures of the three movies being shown to pictures of us. This is just a rough draft. Wont make a phot shop version without </a:t>
            </a:r>
            <a:r>
              <a:rPr lang="en-US" dirty="0" err="1"/>
              <a:t>ya’lls</a:t>
            </a:r>
            <a:r>
              <a:rPr lang="en-US" dirty="0"/>
              <a:t> ok.  Our names would go with our pictures like how the website did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Define the core message or hypothesis of your project.  </a:t>
            </a:r>
          </a:p>
          <a:p>
            <a:r>
              <a:rPr lang="en-US" dirty="0"/>
              <a:t>* Describe the questions you asked, and _why_ you asked them </a:t>
            </a:r>
          </a:p>
          <a:p>
            <a:r>
              <a:rPr lang="en-US" dirty="0"/>
              <a:t> * 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3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* Describe the exploration and cleanup process  </a:t>
            </a:r>
          </a:p>
          <a:p>
            <a:r>
              <a:rPr lang="en-US" dirty="0"/>
              <a:t>* Discuss insights you had while exploring the data that you didn't anticipate  </a:t>
            </a:r>
          </a:p>
          <a:p>
            <a:r>
              <a:rPr lang="en-US" dirty="0"/>
              <a:t>* Discuss any problems that arose after exploring the data, and how you resolved them  </a:t>
            </a:r>
          </a:p>
          <a:p>
            <a:r>
              <a:rPr lang="en-US" dirty="0"/>
              <a:t>* 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Discuss the steps you took to analyze the data and answer each question you asked in your proposal  </a:t>
            </a:r>
          </a:p>
          <a:p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 Discuss your findings. Did you find what you expected to find? If not, why not? What inferences or general conclusions can you draw from your analysis?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  </a:t>
            </a:r>
          </a:p>
          <a:p>
            <a:r>
              <a:rPr lang="en-US" dirty="0"/>
              <a:t>* Discuss any additional questions that came up, but which you didn't have time to answer: What would you research next, if you had two more weeks?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12FCC-7F19-45FA-938D-E7A7EC0F91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4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13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69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8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5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18C667-02A2-4A75-BDB2-26F0C76C597D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BA7D4-0540-4C5C-8BB2-7FD642D13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2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D79-F35A-4A85-A270-D427CAE05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828" y="8361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Baskerville Old Face" panose="02020602080505020303" pitchFamily="18" charset="0"/>
              </a:rPr>
              <a:t>An insightful look at IMDB data from 2006 and 2016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AD73-54EA-4633-80D6-6F006E00E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49438"/>
            <a:ext cx="9144000" cy="572397"/>
          </a:xfrm>
        </p:spPr>
        <p:txBody>
          <a:bodyPr>
            <a:normAutofit/>
          </a:bodyPr>
          <a:lstStyle/>
          <a:p>
            <a:r>
              <a:rPr lang="en-US" dirty="0"/>
              <a:t>Team Members: </a:t>
            </a:r>
            <a:r>
              <a:rPr lang="en-US" dirty="0" err="1"/>
              <a:t>Mahtab</a:t>
            </a:r>
            <a:r>
              <a:rPr lang="en-US" dirty="0"/>
              <a:t> </a:t>
            </a:r>
            <a:r>
              <a:rPr lang="en-US" dirty="0" err="1"/>
              <a:t>Karimipour</a:t>
            </a:r>
            <a:r>
              <a:rPr lang="en-US" dirty="0"/>
              <a:t>, Luke Gonzales, Molly Eskelson</a:t>
            </a:r>
          </a:p>
        </p:txBody>
      </p:sp>
    </p:spTree>
    <p:extLst>
      <p:ext uri="{BB962C8B-B14F-4D97-AF65-F5344CB8AC3E}">
        <p14:creationId xmlns:p14="http://schemas.microsoft.com/office/powerpoint/2010/main" val="308682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2A75-001E-4812-8832-9A840D14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A4B66-100C-4776-9452-9F147D80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5FB54-AD84-4B8C-AD95-49E63C6B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D9C158-EE78-4149-8C57-5D21F14A987B}"/>
              </a:ext>
            </a:extLst>
          </p:cNvPr>
          <p:cNvSpPr/>
          <p:nvPr/>
        </p:nvSpPr>
        <p:spPr>
          <a:xfrm>
            <a:off x="1390261" y="5318449"/>
            <a:ext cx="6055568" cy="99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A162C-469B-4AE5-8AC6-F030DB81D270}"/>
              </a:ext>
            </a:extLst>
          </p:cNvPr>
          <p:cNvSpPr txBox="1"/>
          <p:nvPr/>
        </p:nvSpPr>
        <p:spPr>
          <a:xfrm>
            <a:off x="1411550" y="5424256"/>
            <a:ext cx="6034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 insightful look at IMDB data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from 2006 and 2016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A4F9-3628-47C5-8FB2-B518BE82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960E-0BC0-4E6A-A2C0-FBCCEFE0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* Define the core message or hypothesis of your project.  </a:t>
            </a:r>
          </a:p>
          <a:p>
            <a:r>
              <a:rPr lang="en-US" dirty="0"/>
              <a:t>* Describe the questions you asked, and _why_ you asked them </a:t>
            </a:r>
          </a:p>
          <a:p>
            <a:r>
              <a:rPr lang="en-US" dirty="0"/>
              <a:t> * Describe whether you were able to answer these questions to your satisfaction, and briefly summarize your findings</a:t>
            </a:r>
          </a:p>
          <a:p>
            <a:endParaRPr lang="en-US" dirty="0"/>
          </a:p>
          <a:p>
            <a:r>
              <a:rPr lang="en-US" dirty="0"/>
              <a:t>Our project is to uncover patterns between movies released from 2006 and 2016 and their genres, critic scores, revenue, actors, directors, year, runtime minutes, rating, votes, and </a:t>
            </a:r>
            <a:r>
              <a:rPr lang="en-US" dirty="0" err="1"/>
              <a:t>metascore</a:t>
            </a:r>
            <a:r>
              <a:rPr lang="en-US" dirty="0"/>
              <a:t>.</a:t>
            </a:r>
          </a:p>
          <a:p>
            <a:r>
              <a:rPr lang="en-US" dirty="0"/>
              <a:t> As the data allows.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9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026D-DDD0-4D05-8B21-C6DF47DB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430B-4368-43FE-A423-D96AB996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How much revenue do movies make per a </a:t>
            </a:r>
            <a:r>
              <a:rPr lang="en-US" dirty="0" err="1"/>
              <a:t>genre?year</a:t>
            </a:r>
            <a:r>
              <a:rPr lang="en-US" dirty="0"/>
              <a:t>?</a:t>
            </a:r>
          </a:p>
          <a:p>
            <a:pPr lvl="0"/>
            <a:r>
              <a:rPr lang="en-US" dirty="0"/>
              <a:t>What are the best/top 15 movies according to revenue? Year?</a:t>
            </a:r>
          </a:p>
          <a:p>
            <a:pPr lvl="0"/>
            <a:r>
              <a:rPr lang="en-US" dirty="0"/>
              <a:t>What is the average rating for movies? (by each genre?) then what would be a good or bad movie rating score (rating vs </a:t>
            </a:r>
            <a:r>
              <a:rPr lang="en-US" dirty="0" err="1"/>
              <a:t>metascore</a:t>
            </a:r>
            <a:r>
              <a:rPr lang="en-US" dirty="0"/>
              <a:t>)?</a:t>
            </a:r>
          </a:p>
          <a:p>
            <a:pPr lvl="0"/>
            <a:r>
              <a:rPr lang="en-US" dirty="0"/>
              <a:t>Applying the average movie ticket cost, how many people bought a ticket for the movie vs the number of people (votes) who saw the movie? (by genre?)</a:t>
            </a:r>
          </a:p>
          <a:p>
            <a:pPr lvl="0"/>
            <a:r>
              <a:rPr lang="en-US" dirty="0"/>
              <a:t>Does the length of run time effect a movies rating?</a:t>
            </a:r>
          </a:p>
          <a:p>
            <a:pPr lvl="0"/>
            <a:r>
              <a:rPr lang="en-US" dirty="0"/>
              <a:t>Is there a relationship between a movies revenue and the rating users give it?</a:t>
            </a:r>
          </a:p>
          <a:p>
            <a:pPr lvl="0"/>
            <a:r>
              <a:rPr lang="en-US" dirty="0"/>
              <a:t>Analyzing the difference between meta score(critiques) and users(rating)</a:t>
            </a:r>
          </a:p>
          <a:p>
            <a:pPr lvl="0"/>
            <a:r>
              <a:rPr lang="en-US" dirty="0"/>
              <a:t>Who are the top directors and actors- actors and directors show up in the most films in this 10 year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5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2E1A-2756-41D3-883E-3EF580A3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AB94-630A-4DF0-A70B-DE42CD65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Coulums</a:t>
            </a:r>
            <a:r>
              <a:rPr lang="en-US" dirty="0"/>
              <a:t> </a:t>
            </a:r>
            <a:r>
              <a:rPr lang="en-US" dirty="0" err="1"/>
              <a:t>Reveunue</a:t>
            </a:r>
            <a:r>
              <a:rPr lang="en-US" dirty="0"/>
              <a:t> and </a:t>
            </a:r>
            <a:r>
              <a:rPr lang="en-US" dirty="0" err="1"/>
              <a:t>metascore</a:t>
            </a:r>
            <a:r>
              <a:rPr lang="en-US" dirty="0"/>
              <a:t> had some values of blank</a:t>
            </a:r>
          </a:p>
        </p:txBody>
      </p:sp>
    </p:spTree>
    <p:extLst>
      <p:ext uri="{BB962C8B-B14F-4D97-AF65-F5344CB8AC3E}">
        <p14:creationId xmlns:p14="http://schemas.microsoft.com/office/powerpoint/2010/main" val="71335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40C9-1381-4BB1-98B5-1960D599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022E-6ADE-4976-AA47-84C06A0A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* Discuss the steps you took to analyze the data and answer each question you asked in your proposal  </a:t>
            </a:r>
          </a:p>
          <a:p>
            <a:r>
              <a:rPr lang="en-US" dirty="0"/>
              <a:t>* 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86159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9E53-9115-40DF-8C3C-4480960E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0E43-1C36-4485-B766-3AD5B015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Discuss your findings. Did you find what you expected to find? If not, why not? What inferences or general conclusions can you draw from your analysis?</a:t>
            </a:r>
          </a:p>
        </p:txBody>
      </p:sp>
    </p:spTree>
    <p:extLst>
      <p:ext uri="{BB962C8B-B14F-4D97-AF65-F5344CB8AC3E}">
        <p14:creationId xmlns:p14="http://schemas.microsoft.com/office/powerpoint/2010/main" val="388841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3B88-EE22-48BC-959D-568A3BCB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048C-61CF-4D7E-A1AD-C643133DE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we were doing a project on yelp dataset but after experiencing difficulties with both the excel and JSON versions of the dataset we unanimously agreed to moved on to another project.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Discuss any difficulties that arose, and how you dealt with them  </a:t>
            </a:r>
          </a:p>
          <a:p>
            <a:r>
              <a:rPr lang="en-US" dirty="0"/>
              <a:t>* Discuss any additional questions that came up, but which you didn't have time to answer: 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30346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799D-5F0D-4A91-9783-F19C9118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07B0-464A-4DF2-A1D4-BA1F8546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6873"/>
            <a:ext cx="10515600" cy="94795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66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8190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130</TotalTime>
  <Words>712</Words>
  <Application>Microsoft Office PowerPoint</Application>
  <PresentationFormat>Widescreen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Corbel</vt:lpstr>
      <vt:lpstr>Parallax</vt:lpstr>
      <vt:lpstr>An insightful look at IMDB data from 2006 and 2016 </vt:lpstr>
      <vt:lpstr>PowerPoint Presentation</vt:lpstr>
      <vt:lpstr>Motivation &amp; Summary</vt:lpstr>
      <vt:lpstr>Questions &amp; Data</vt:lpstr>
      <vt:lpstr>Data Cleanup &amp; Exploration</vt:lpstr>
      <vt:lpstr>Data Analysis</vt:lpstr>
      <vt:lpstr>Discussion</vt:lpstr>
      <vt:lpstr>Post Mortem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insightful look at IMDB data from 2006 and 2016 </dc:title>
  <dc:creator>Molly Eskelson</dc:creator>
  <cp:lastModifiedBy>Molly Eskelson</cp:lastModifiedBy>
  <cp:revision>9</cp:revision>
  <dcterms:created xsi:type="dcterms:W3CDTF">2019-01-21T18:08:27Z</dcterms:created>
  <dcterms:modified xsi:type="dcterms:W3CDTF">2019-01-21T20:18:59Z</dcterms:modified>
</cp:coreProperties>
</file>