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51161F3-6431-4A11-AE9F-648C421F2C9F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16111FD-A82C-451E-BF41-5E47D664B8D8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17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61F3-6431-4A11-AE9F-648C421F2C9F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11FD-A82C-451E-BF41-5E47D664B8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456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61F3-6431-4A11-AE9F-648C421F2C9F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11FD-A82C-451E-BF41-5E47D664B8D8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11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61F3-6431-4A11-AE9F-648C421F2C9F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11FD-A82C-451E-BF41-5E47D664B8D8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14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61F3-6431-4A11-AE9F-648C421F2C9F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11FD-A82C-451E-BF41-5E47D664B8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3349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61F3-6431-4A11-AE9F-648C421F2C9F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11FD-A82C-451E-BF41-5E47D664B8D8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750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61F3-6431-4A11-AE9F-648C421F2C9F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11FD-A82C-451E-BF41-5E47D664B8D8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259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61F3-6431-4A11-AE9F-648C421F2C9F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11FD-A82C-451E-BF41-5E47D664B8D8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25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61F3-6431-4A11-AE9F-648C421F2C9F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11FD-A82C-451E-BF41-5E47D664B8D8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61F3-6431-4A11-AE9F-648C421F2C9F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11FD-A82C-451E-BF41-5E47D664B8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669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61F3-6431-4A11-AE9F-648C421F2C9F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11FD-A82C-451E-BF41-5E47D664B8D8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61F3-6431-4A11-AE9F-648C421F2C9F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11FD-A82C-451E-BF41-5E47D664B8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144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61F3-6431-4A11-AE9F-648C421F2C9F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11FD-A82C-451E-BF41-5E47D664B8D8}" type="slidenum">
              <a:rPr lang="id-ID" smtClean="0"/>
              <a:t>‹#›</a:t>
            </a:fld>
            <a:endParaRPr lang="id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6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61F3-6431-4A11-AE9F-648C421F2C9F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11FD-A82C-451E-BF41-5E47D664B8D8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23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61F3-6431-4A11-AE9F-648C421F2C9F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11FD-A82C-451E-BF41-5E47D664B8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678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61F3-6431-4A11-AE9F-648C421F2C9F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11FD-A82C-451E-BF41-5E47D664B8D8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52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61F3-6431-4A11-AE9F-648C421F2C9F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11FD-A82C-451E-BF41-5E47D664B8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638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1161F3-6431-4A11-AE9F-648C421F2C9F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6111FD-A82C-451E-BF41-5E47D664B8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662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Lunatix Squad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Lutfi 4311811041</a:t>
            </a:r>
            <a:br>
              <a:rPr lang="id-ID" dirty="0" smtClean="0"/>
            </a:br>
            <a:r>
              <a:rPr lang="id-ID" dirty="0" smtClean="0"/>
              <a:t>Robby 4311811045</a:t>
            </a:r>
            <a:r>
              <a:rPr lang="id-ID" dirty="0"/>
              <a:t/>
            </a:r>
            <a:br>
              <a:rPr lang="id-ID" dirty="0"/>
            </a:br>
            <a:r>
              <a:rPr lang="id-ID" smtClean="0"/>
              <a:t>Rivaldo </a:t>
            </a:r>
            <a:r>
              <a:rPr lang="id-ID" smtClean="0"/>
              <a:t>4311811032</a:t>
            </a:r>
            <a:br>
              <a:rPr lang="id-ID" smtClean="0"/>
            </a:br>
            <a:r>
              <a:rPr lang="id-ID" smtClean="0"/>
              <a:t>Nazili Haqi 4311811052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87012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Page 1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042" y="2557463"/>
            <a:ext cx="1859154" cy="3317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94345" y="3056351"/>
            <a:ext cx="7327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Page 1(Home) ada card yang berisi slide dan di dalam slide ada card yang berisi gambar dan beberapa tulisan.</a:t>
            </a:r>
          </a:p>
          <a:p>
            <a:endParaRPr lang="id-ID" dirty="0"/>
          </a:p>
          <a:p>
            <a:r>
              <a:rPr lang="id-ID" dirty="0" smtClean="0"/>
              <a:t>Dan di bawahnya ada logo santuy coffe</a:t>
            </a:r>
          </a:p>
          <a:p>
            <a:endParaRPr lang="id-ID" dirty="0"/>
          </a:p>
          <a:p>
            <a:r>
              <a:rPr lang="id-ID" dirty="0" smtClean="0"/>
              <a:t>Dan di bawahnya ada beberapa card yang berisi headline berita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0529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Page 2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44937"/>
            <a:ext cx="1894288" cy="3317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9501" y="2718148"/>
            <a:ext cx="708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Dan di tab 2 berisi dengan list yang berisi tentang menu dari coffe tsb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61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Page 3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19885"/>
            <a:ext cx="1864166" cy="3317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9397" y="2730674"/>
            <a:ext cx="7665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Berisi tentan beberapa cerita tentang coffe shop dan informasi tentang tempat dari coffe tsb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7042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705" y="2943616"/>
            <a:ext cx="75782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600" dirty="0" smtClean="0"/>
              <a:t>Terima Kasih</a:t>
            </a:r>
            <a:endParaRPr lang="id-ID" sz="6600" dirty="0"/>
          </a:p>
        </p:txBody>
      </p:sp>
    </p:spTree>
    <p:extLst>
      <p:ext uri="{BB962C8B-B14F-4D97-AF65-F5344CB8AC3E}">
        <p14:creationId xmlns:p14="http://schemas.microsoft.com/office/powerpoint/2010/main" val="2986351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78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Lunatix Squad</vt:lpstr>
      <vt:lpstr>Page 1</vt:lpstr>
      <vt:lpstr>Page 2</vt:lpstr>
      <vt:lpstr>Page 3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Lunatix Squad</dc:title>
  <dc:creator>HP-14</dc:creator>
  <cp:lastModifiedBy>HP-14</cp:lastModifiedBy>
  <cp:revision>2</cp:revision>
  <dcterms:created xsi:type="dcterms:W3CDTF">2020-03-30T18:40:30Z</dcterms:created>
  <dcterms:modified xsi:type="dcterms:W3CDTF">2020-06-19T14:45:30Z</dcterms:modified>
</cp:coreProperties>
</file>