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2" r:id="rId7"/>
    <p:sldId id="261" r:id="rId8"/>
    <p:sldId id="259" r:id="rId9"/>
    <p:sldId id="260" r:id="rId10"/>
    <p:sldId id="258" r:id="rId11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dvözöljük" id="{E75E278A-FF0E-49A4-B170-79828D63BBAD}">
          <p14:sldIdLst>
            <p14:sldId id="256"/>
            <p14:sldId id="257"/>
            <p14:sldId id="262"/>
            <p14:sldId id="261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2C557-FA4B-42AF-959E-DAEDA52D4A2B}" v="571" dt="2022-04-21T10:14:28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9A21C-A1A5-4A14-B599-E5048DE2B437}" type="datetime1">
              <a:rPr lang="hu-HU" smtClean="0"/>
              <a:t>2022. 04. 21.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F2D63C-D69B-43F0-99E8-FBA555834845}" type="datetime1">
              <a:rPr lang="hu-HU" noProof="0" smtClean="0"/>
              <a:t>2022. 04. 21.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cxnSp>
        <p:nvCxnSpPr>
          <p:cNvPr id="12" name="Egyenes összekötő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247D218-6346-4044-AEAA-DF98E7B01E95}" type="datetime1">
              <a:rPr lang="hu-HU" noProof="0" smtClean="0"/>
              <a:t>2022. 04. 21.</a:t>
            </a:fld>
            <a:endParaRPr lang="hu-HU" noProof="0" dirty="0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10" name="Téglalap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F1920C7-CBDF-4FF5-B575-57AED84E4023}" type="datetime1">
              <a:rPr lang="hu-HU" noProof="0" smtClean="0"/>
              <a:t>2022. 04. 21.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Programtervezési minták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hu-HU" sz="2400" dirty="0">
                <a:solidFill>
                  <a:schemeClr val="bg1"/>
                </a:solidFill>
                <a:latin typeface="+mj-lt"/>
              </a:rPr>
              <a:t>Beadandó feladat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en-US" sz="1700" dirty="0">
                <a:solidFill>
                  <a:schemeClr val="bg1"/>
                </a:solidFill>
                <a:latin typeface="+mj-lt"/>
              </a:rPr>
              <a:t>Lukács Attila (K6FS84)</a:t>
            </a:r>
            <a:endParaRPr lang="hu-HU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FA68095-BF49-76A4-A179-4F50D02F5B9C}"/>
              </a:ext>
            </a:extLst>
          </p:cNvPr>
          <p:cNvSpPr txBox="1"/>
          <p:nvPr/>
        </p:nvSpPr>
        <p:spPr>
          <a:xfrm>
            <a:off x="7569844" y="4734045"/>
            <a:ext cx="358236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400" err="1">
                <a:solidFill>
                  <a:schemeClr val="bg1"/>
                </a:solidFill>
              </a:rPr>
              <a:t>BankingApp</a:t>
            </a:r>
            <a:endParaRPr lang="hu-HU" sz="4400" err="1">
              <a:solidFill>
                <a:schemeClr val="bg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93DAE-D263-4C24-A419-35B61AD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DFB8B4-7695-4D65-961F-1DD8F2DC9E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3389" y="1435608"/>
            <a:ext cx="8352577" cy="4974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/>
              <a:t>A feladat egy olyan egyszerű alkalmazás elkészítése, amely legalább 3 tetszőlegesen választott programozási mintát alkalmaz. Az általam választott minták:</a:t>
            </a:r>
            <a:endParaRPr lang="hu-HU"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2000" dirty="0" err="1">
                <a:ea typeface="+mn-lt"/>
                <a:cs typeface="+mn-lt"/>
              </a:rPr>
              <a:t>Structural</a:t>
            </a:r>
            <a:r>
              <a:rPr lang="hu-HU" sz="2000" dirty="0">
                <a:ea typeface="+mn-lt"/>
                <a:cs typeface="+mn-lt"/>
              </a:rPr>
              <a:t>: Adapter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2000" dirty="0" err="1">
                <a:ea typeface="+mn-lt"/>
                <a:cs typeface="+mn-lt"/>
              </a:rPr>
              <a:t>Structural</a:t>
            </a:r>
            <a:r>
              <a:rPr lang="hu-HU" sz="2000" dirty="0">
                <a:ea typeface="+mn-lt"/>
                <a:cs typeface="+mn-lt"/>
              </a:rPr>
              <a:t>: </a:t>
            </a:r>
            <a:r>
              <a:rPr lang="hu-HU" sz="2000" dirty="0" err="1">
                <a:cs typeface="Segoe UI"/>
              </a:rPr>
              <a:t>Decorator</a:t>
            </a:r>
            <a:endParaRPr lang="hu-HU" sz="2000"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2000" dirty="0" err="1">
                <a:ea typeface="+mn-lt"/>
                <a:cs typeface="+mn-lt"/>
              </a:rPr>
              <a:t>Behavioral</a:t>
            </a:r>
            <a:r>
              <a:rPr lang="hu-HU" sz="2000" dirty="0">
                <a:ea typeface="+mn-lt"/>
                <a:cs typeface="+mn-lt"/>
              </a:rPr>
              <a:t>: </a:t>
            </a:r>
            <a:r>
              <a:rPr lang="hu-HU" sz="2000" dirty="0" err="1">
                <a:ea typeface="+mn-lt"/>
                <a:cs typeface="+mn-lt"/>
              </a:rPr>
              <a:t>State</a:t>
            </a:r>
            <a:endParaRPr lang="hu-HU" sz="2000" dirty="0" err="1"/>
          </a:p>
        </p:txBody>
      </p:sp>
    </p:spTree>
    <p:extLst>
      <p:ext uri="{BB962C8B-B14F-4D97-AF65-F5344CB8AC3E}">
        <p14:creationId xmlns:p14="http://schemas.microsoft.com/office/powerpoint/2010/main" val="30496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93DAE-D263-4C24-A419-35B61AD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DFB8B4-7695-4D65-961F-1DD8F2DC9E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3389" y="1435608"/>
            <a:ext cx="8352577" cy="497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2000" dirty="0">
                <a:ea typeface="+mn-lt"/>
                <a:cs typeface="+mn-lt"/>
              </a:rPr>
              <a:t>Egy képzeletbeli banki alkalmazás,</a:t>
            </a:r>
            <a:r>
              <a:rPr lang="hu-HU" sz="2000" dirty="0">
                <a:cs typeface="Segoe UI"/>
              </a:rPr>
              <a:t> két fő funkcióval:</a:t>
            </a:r>
            <a:endParaRPr lang="hu-HU" dirty="0"/>
          </a:p>
          <a:p>
            <a:pPr marL="400050" lvl="1" indent="-171450">
              <a:lnSpc>
                <a:spcPct val="100000"/>
              </a:lnSpc>
            </a:pPr>
            <a:r>
              <a:rPr lang="hu-HU" sz="2000" dirty="0">
                <a:ea typeface="+mn-lt"/>
                <a:cs typeface="+mn-lt"/>
              </a:rPr>
              <a:t>Számla műveletek: pénz kivétel és hozzáadás, számla zárolás</a:t>
            </a:r>
          </a:p>
          <a:p>
            <a:pPr marL="400050" lvl="1" indent="-171450">
              <a:lnSpc>
                <a:spcPct val="100000"/>
              </a:lnSpc>
            </a:pPr>
            <a:r>
              <a:rPr lang="hu-HU" sz="2000" dirty="0">
                <a:cs typeface="Segoe UI"/>
              </a:rPr>
              <a:t>Árfolyam adatok lekérdezése</a:t>
            </a:r>
          </a:p>
          <a:p>
            <a:pPr marL="171450" indent="-342900">
              <a:lnSpc>
                <a:spcPct val="100000"/>
              </a:lnSpc>
            </a:pPr>
            <a:r>
              <a:rPr lang="hu-HU" sz="2000" dirty="0">
                <a:cs typeface="Segoe UI"/>
              </a:rPr>
              <a:t>A számla státusza a rajta található összeg alapján változik:</a:t>
            </a:r>
          </a:p>
          <a:p>
            <a:pPr marL="400050" lvl="1" indent="-171450">
              <a:lnSpc>
                <a:spcPct val="100000"/>
              </a:lnSpc>
              <a:buFont typeface="Arial"/>
              <a:buChar char="•"/>
            </a:pPr>
            <a:r>
              <a:rPr lang="hu-HU" sz="2000" dirty="0">
                <a:cs typeface="Segoe UI"/>
              </a:rPr>
              <a:t>Normál: 0-1000 Ft egyenleg között</a:t>
            </a:r>
          </a:p>
          <a:p>
            <a:pPr marL="400050" lvl="1" indent="-171450">
              <a:lnSpc>
                <a:spcPct val="100000"/>
              </a:lnSpc>
              <a:buFont typeface="Arial"/>
              <a:buChar char="•"/>
            </a:pPr>
            <a:r>
              <a:rPr lang="hu-HU" sz="2000" dirty="0">
                <a:cs typeface="Segoe UI"/>
              </a:rPr>
              <a:t>Lemerült: 0 Ft egyenleg alatt, nem lehet kivenni pénzt</a:t>
            </a:r>
          </a:p>
          <a:p>
            <a:pPr marL="400050" lvl="1" indent="-171450">
              <a:lnSpc>
                <a:spcPct val="100000"/>
              </a:lnSpc>
              <a:buFont typeface="Arial"/>
              <a:buChar char="•"/>
            </a:pPr>
            <a:r>
              <a:rPr lang="hu-HU" sz="2000" dirty="0">
                <a:cs typeface="Segoe UI"/>
              </a:rPr>
              <a:t>Prémium: 1000 Ft egyenleg felett, 5% jutalék a befizetésekre</a:t>
            </a:r>
          </a:p>
          <a:p>
            <a:pPr marL="400050" lvl="1" indent="-171450">
              <a:lnSpc>
                <a:spcPct val="100000"/>
              </a:lnSpc>
              <a:buFont typeface="Arial"/>
              <a:buChar char="•"/>
            </a:pPr>
            <a:r>
              <a:rPr lang="hu-HU" sz="2000" dirty="0">
                <a:cs typeface="Segoe UI"/>
              </a:rPr>
              <a:t>Zárolt: Nincs pénzmozgás, csak egyenleget lehet lekérni </a:t>
            </a:r>
          </a:p>
          <a:p>
            <a:pPr marL="171450" indent="-342900">
              <a:lnSpc>
                <a:spcPct val="100000"/>
              </a:lnSpc>
            </a:pPr>
            <a:endParaRPr lang="hu-HU" sz="2000" dirty="0">
              <a:cs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20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4087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CB118-6186-D364-5822-AEAB65A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Segoe UI Light"/>
              </a:rPr>
              <a:t>Adapter </a:t>
            </a:r>
            <a:r>
              <a:rPr lang="hu-HU" dirty="0" err="1">
                <a:cs typeface="Segoe UI Light"/>
              </a:rPr>
              <a:t>pattern</a:t>
            </a:r>
            <a:endParaRPr lang="hu-HU" dirty="0" err="1"/>
          </a:p>
        </p:txBody>
      </p:sp>
      <p:pic>
        <p:nvPicPr>
          <p:cNvPr id="15" name="Kép 15">
            <a:extLst>
              <a:ext uri="{FF2B5EF4-FFF2-40B4-BE49-F238E27FC236}">
                <a16:creationId xmlns:a16="http://schemas.microsoft.com/office/drawing/2014/main" id="{3A433349-15D9-B451-4992-031F385EF58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21775" y="1829407"/>
            <a:ext cx="10155665" cy="4415028"/>
          </a:xfrm>
        </p:spPr>
      </p:pic>
    </p:spTree>
    <p:extLst>
      <p:ext uri="{BB962C8B-B14F-4D97-AF65-F5344CB8AC3E}">
        <p14:creationId xmlns:p14="http://schemas.microsoft.com/office/powerpoint/2010/main" val="7556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8F316F-4DDB-7523-9A81-CA98CAFA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Segoe UI Light"/>
              </a:rPr>
              <a:t>Decorator</a:t>
            </a:r>
            <a:r>
              <a:rPr lang="hu-HU" dirty="0">
                <a:cs typeface="Segoe UI Light"/>
              </a:rPr>
              <a:t> </a:t>
            </a:r>
            <a:r>
              <a:rPr lang="hu-HU" dirty="0" err="1">
                <a:cs typeface="Segoe UI Light"/>
              </a:rPr>
              <a:t>pattern</a:t>
            </a:r>
            <a:endParaRPr lang="hu-HU" dirty="0" err="1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DB221773-0D4E-51A7-9FC3-86500C4D3A8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19800" y="1675236"/>
            <a:ext cx="8409816" cy="4588332"/>
          </a:xfrm>
        </p:spPr>
      </p:pic>
    </p:spTree>
    <p:extLst>
      <p:ext uri="{BB962C8B-B14F-4D97-AF65-F5344CB8AC3E}">
        <p14:creationId xmlns:p14="http://schemas.microsoft.com/office/powerpoint/2010/main" val="168242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7177A-27AE-A5FC-64A9-B3614E65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Segoe UI Light"/>
              </a:rPr>
              <a:t>State</a:t>
            </a:r>
            <a:r>
              <a:rPr lang="hu-HU" dirty="0">
                <a:cs typeface="Segoe UI Light"/>
              </a:rPr>
              <a:t> </a:t>
            </a:r>
            <a:r>
              <a:rPr lang="hu-HU" dirty="0" err="1">
                <a:cs typeface="Segoe UI Light"/>
              </a:rPr>
              <a:t>pattern</a:t>
            </a:r>
            <a:endParaRPr lang="hu-HU" dirty="0" err="1"/>
          </a:p>
        </p:txBody>
      </p:sp>
      <p:pic>
        <p:nvPicPr>
          <p:cNvPr id="7" name="Kép 7">
            <a:extLst>
              <a:ext uri="{FF2B5EF4-FFF2-40B4-BE49-F238E27FC236}">
                <a16:creationId xmlns:a16="http://schemas.microsoft.com/office/drawing/2014/main" id="{7685845B-192A-BD24-B871-8D0D26DA73E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51698" y="2192024"/>
            <a:ext cx="10580070" cy="3545111"/>
          </a:xfrm>
        </p:spPr>
      </p:pic>
    </p:spTree>
    <p:extLst>
      <p:ext uri="{BB962C8B-B14F-4D97-AF65-F5344CB8AC3E}">
        <p14:creationId xmlns:p14="http://schemas.microsoft.com/office/powerpoint/2010/main" val="2905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93DAE-D263-4C24-A419-35B61AD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Swagger</a:t>
            </a:r>
            <a:r>
              <a:rPr lang="hu-HU" dirty="0"/>
              <a:t> UI</a:t>
            </a:r>
          </a:p>
        </p:txBody>
      </p:sp>
      <p:pic>
        <p:nvPicPr>
          <p:cNvPr id="3" name="Kép 3">
            <a:extLst>
              <a:ext uri="{FF2B5EF4-FFF2-40B4-BE49-F238E27FC236}">
                <a16:creationId xmlns:a16="http://schemas.microsoft.com/office/drawing/2014/main" id="{29C810E6-3237-F262-DB93-33EA12CD576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4534" y="1622992"/>
            <a:ext cx="10840501" cy="4432389"/>
          </a:xfrm>
        </p:spPr>
      </p:pic>
    </p:spTree>
    <p:extLst>
      <p:ext uri="{BB962C8B-B14F-4D97-AF65-F5344CB8AC3E}">
        <p14:creationId xmlns:p14="http://schemas.microsoft.com/office/powerpoint/2010/main" val="595152721"/>
      </p:ext>
    </p:extLst>
  </p:cSld>
  <p:clrMapOvr>
    <a:masterClrMapping/>
  </p:clrMapOvr>
</p:sld>
</file>

<file path=ppt/theme/theme1.xml><?xml version="1.0" encoding="utf-8"?>
<a:theme xmlns:a="http://schemas.openxmlformats.org/drawingml/2006/main" name="ÜdvözlőDokument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3_TF10001108.potx" id="{8B5B0E17-96EC-43A8-BFE7-37CF82DCCB47}" vid="{5481A94A-3CCA-460E-ABCB-1BD6C1F77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71af3243-3dd4-4a8d-8c0d-dd76da1f02a5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{D10C2B84-F020-4478-AF2F-293AB147E8B7}tf10001108_win32</Template>
  <TotalTime>57</TotalTime>
  <Words>242</Words>
  <Application>Microsoft Office PowerPoint</Application>
  <PresentationFormat>Szélesvásznú</PresentationFormat>
  <Paragraphs>45</Paragraphs>
  <Slides>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ÜdvözlőDokumentum</vt:lpstr>
      <vt:lpstr>Programtervezési minták</vt:lpstr>
      <vt:lpstr>Feladat</vt:lpstr>
      <vt:lpstr>Alkalmazás ismertetése</vt:lpstr>
      <vt:lpstr>Adapter pattern</vt:lpstr>
      <vt:lpstr>Decorator pattern</vt:lpstr>
      <vt:lpstr>State pattern</vt:lpstr>
      <vt:lpstr>Swagger 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Elosztott rendszerek</dc:title>
  <dc:creator>Attila Lukacs</dc:creator>
  <cp:keywords/>
  <cp:lastModifiedBy>Attila Lukacs</cp:lastModifiedBy>
  <cp:revision>159</cp:revision>
  <dcterms:created xsi:type="dcterms:W3CDTF">2021-11-22T16:07:10Z</dcterms:created>
  <dcterms:modified xsi:type="dcterms:W3CDTF">2022-04-21T10:14:34Z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