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6240A5-0DD9-4F0E-B8EE-1FD8388D018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6C38961-F7F9-4002-B16E-74E6847AB508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6B3DDF0F-203A-48A4-B0B5-08D5D0213CAC}" type="parTrans" cxnId="{86195112-76C9-4135-82B7-2D1CC841AC8F}">
      <dgm:prSet/>
      <dgm:spPr/>
      <dgm:t>
        <a:bodyPr/>
        <a:lstStyle/>
        <a:p>
          <a:endParaRPr lang="en-US"/>
        </a:p>
      </dgm:t>
    </dgm:pt>
    <dgm:pt modelId="{554421B5-AA00-4191-BA96-E276D0A10B4E}" type="sibTrans" cxnId="{86195112-76C9-4135-82B7-2D1CC841AC8F}">
      <dgm:prSet/>
      <dgm:spPr/>
      <dgm:t>
        <a:bodyPr/>
        <a:lstStyle/>
        <a:p>
          <a:endParaRPr lang="en-US"/>
        </a:p>
      </dgm:t>
    </dgm:pt>
    <dgm:pt modelId="{FB16678D-C73A-4CC3-A104-8B68EB793EBB}">
      <dgm:prSet/>
      <dgm:spPr/>
      <dgm:t>
        <a:bodyPr/>
        <a:lstStyle/>
        <a:p>
          <a:r>
            <a:rPr lang="fr-FR"/>
            <a:t>Fonctionnement</a:t>
          </a:r>
          <a:r>
            <a:rPr lang="en-US"/>
            <a:t> de docker</a:t>
          </a:r>
        </a:p>
      </dgm:t>
    </dgm:pt>
    <dgm:pt modelId="{5498DC8E-F966-4BBE-9819-8E7414C1A53A}" type="parTrans" cxnId="{5E6680F1-D807-4A78-8C6D-82FA9257C52B}">
      <dgm:prSet/>
      <dgm:spPr/>
      <dgm:t>
        <a:bodyPr/>
        <a:lstStyle/>
        <a:p>
          <a:endParaRPr lang="en-US"/>
        </a:p>
      </dgm:t>
    </dgm:pt>
    <dgm:pt modelId="{2EC41730-C0E9-4C98-A8DC-0E846F939D84}" type="sibTrans" cxnId="{5E6680F1-D807-4A78-8C6D-82FA9257C52B}">
      <dgm:prSet/>
      <dgm:spPr/>
      <dgm:t>
        <a:bodyPr/>
        <a:lstStyle/>
        <a:p>
          <a:endParaRPr lang="en-US"/>
        </a:p>
      </dgm:t>
    </dgm:pt>
    <dgm:pt modelId="{D6EA5039-02DA-4BD6-9C83-7C3CE91651B7}">
      <dgm:prSet/>
      <dgm:spPr/>
      <dgm:t>
        <a:bodyPr/>
        <a:lstStyle/>
        <a:p>
          <a:r>
            <a:rPr lang="fr-FR"/>
            <a:t>Dockerfile</a:t>
          </a:r>
          <a:endParaRPr lang="en-US"/>
        </a:p>
      </dgm:t>
    </dgm:pt>
    <dgm:pt modelId="{0D940966-656C-4CEB-B6A5-C37D9F9970AE}" type="parTrans" cxnId="{1E8C2471-4981-42D6-B608-0F6945519B14}">
      <dgm:prSet/>
      <dgm:spPr/>
      <dgm:t>
        <a:bodyPr/>
        <a:lstStyle/>
        <a:p>
          <a:endParaRPr lang="en-US"/>
        </a:p>
      </dgm:t>
    </dgm:pt>
    <dgm:pt modelId="{23689677-85E2-4C21-942B-12BAA079E07C}" type="sibTrans" cxnId="{1E8C2471-4981-42D6-B608-0F6945519B14}">
      <dgm:prSet/>
      <dgm:spPr/>
      <dgm:t>
        <a:bodyPr/>
        <a:lstStyle/>
        <a:p>
          <a:endParaRPr lang="en-US"/>
        </a:p>
      </dgm:t>
    </dgm:pt>
    <dgm:pt modelId="{71E11B62-6B03-4419-B959-EA8329475C27}">
      <dgm:prSet/>
      <dgm:spPr/>
      <dgm:t>
        <a:bodyPr/>
        <a:lstStyle/>
        <a:p>
          <a:r>
            <a:rPr lang="en-US"/>
            <a:t>Les </a:t>
          </a:r>
          <a:r>
            <a:rPr lang="fr-FR"/>
            <a:t>commandes</a:t>
          </a:r>
          <a:r>
            <a:rPr lang="en-US"/>
            <a:t> Docker</a:t>
          </a:r>
        </a:p>
      </dgm:t>
    </dgm:pt>
    <dgm:pt modelId="{76E295BF-42BB-4904-93B5-BB225CB97CE4}" type="parTrans" cxnId="{148E603F-F701-4B24-9CE2-493E32E4D4BA}">
      <dgm:prSet/>
      <dgm:spPr/>
      <dgm:t>
        <a:bodyPr/>
        <a:lstStyle/>
        <a:p>
          <a:endParaRPr lang="en-US"/>
        </a:p>
      </dgm:t>
    </dgm:pt>
    <dgm:pt modelId="{47655AE9-EC84-4A3E-B505-E4BAED56EC4C}" type="sibTrans" cxnId="{148E603F-F701-4B24-9CE2-493E32E4D4BA}">
      <dgm:prSet/>
      <dgm:spPr/>
      <dgm:t>
        <a:bodyPr/>
        <a:lstStyle/>
        <a:p>
          <a:endParaRPr lang="en-US"/>
        </a:p>
      </dgm:t>
    </dgm:pt>
    <dgm:pt modelId="{9314CAA8-2F97-44E4-BBE5-78D0C04DD502}" type="pres">
      <dgm:prSet presAssocID="{626240A5-0DD9-4F0E-B8EE-1FD8388D0181}" presName="linear" presStyleCnt="0">
        <dgm:presLayoutVars>
          <dgm:animLvl val="lvl"/>
          <dgm:resizeHandles val="exact"/>
        </dgm:presLayoutVars>
      </dgm:prSet>
      <dgm:spPr/>
    </dgm:pt>
    <dgm:pt modelId="{43F6971E-19A1-4A1C-9FD0-F04F15A2CB48}" type="pres">
      <dgm:prSet presAssocID="{76C38961-F7F9-4002-B16E-74E6847AB50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3C5C7C6-1642-443B-97BE-E8932D76E86D}" type="pres">
      <dgm:prSet presAssocID="{554421B5-AA00-4191-BA96-E276D0A10B4E}" presName="spacer" presStyleCnt="0"/>
      <dgm:spPr/>
    </dgm:pt>
    <dgm:pt modelId="{61C107DE-F773-4FCB-96CC-EFFCD0E8B53F}" type="pres">
      <dgm:prSet presAssocID="{FB16678D-C73A-4CC3-A104-8B68EB793EB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6939A70-0EE0-45B3-8FA5-EEAE59733069}" type="pres">
      <dgm:prSet presAssocID="{2EC41730-C0E9-4C98-A8DC-0E846F939D84}" presName="spacer" presStyleCnt="0"/>
      <dgm:spPr/>
    </dgm:pt>
    <dgm:pt modelId="{D9265C3D-01CD-4895-82A0-A5C53AC87A00}" type="pres">
      <dgm:prSet presAssocID="{D6EA5039-02DA-4BD6-9C83-7C3CE91651B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07D1798-7D1C-446F-B1DE-DBEFF1268CCD}" type="pres">
      <dgm:prSet presAssocID="{23689677-85E2-4C21-942B-12BAA079E07C}" presName="spacer" presStyleCnt="0"/>
      <dgm:spPr/>
    </dgm:pt>
    <dgm:pt modelId="{DC687C28-8F06-4101-8483-1C68C47B2872}" type="pres">
      <dgm:prSet presAssocID="{71E11B62-6B03-4419-B959-EA8329475C2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6195112-76C9-4135-82B7-2D1CC841AC8F}" srcId="{626240A5-0DD9-4F0E-B8EE-1FD8388D0181}" destId="{76C38961-F7F9-4002-B16E-74E6847AB508}" srcOrd="0" destOrd="0" parTransId="{6B3DDF0F-203A-48A4-B0B5-08D5D0213CAC}" sibTransId="{554421B5-AA00-4191-BA96-E276D0A10B4E}"/>
    <dgm:cxn modelId="{EB4E772C-6432-4E9E-8506-6D5C7896231A}" type="presOf" srcId="{FB16678D-C73A-4CC3-A104-8B68EB793EBB}" destId="{61C107DE-F773-4FCB-96CC-EFFCD0E8B53F}" srcOrd="0" destOrd="0" presId="urn:microsoft.com/office/officeart/2005/8/layout/vList2"/>
    <dgm:cxn modelId="{10E2A432-5753-4AA9-B43B-6F77F2D29BC1}" type="presOf" srcId="{D6EA5039-02DA-4BD6-9C83-7C3CE91651B7}" destId="{D9265C3D-01CD-4895-82A0-A5C53AC87A00}" srcOrd="0" destOrd="0" presId="urn:microsoft.com/office/officeart/2005/8/layout/vList2"/>
    <dgm:cxn modelId="{E6355D3C-A2CC-486B-B18B-7976D317014C}" type="presOf" srcId="{76C38961-F7F9-4002-B16E-74E6847AB508}" destId="{43F6971E-19A1-4A1C-9FD0-F04F15A2CB48}" srcOrd="0" destOrd="0" presId="urn:microsoft.com/office/officeart/2005/8/layout/vList2"/>
    <dgm:cxn modelId="{148E603F-F701-4B24-9CE2-493E32E4D4BA}" srcId="{626240A5-0DD9-4F0E-B8EE-1FD8388D0181}" destId="{71E11B62-6B03-4419-B959-EA8329475C27}" srcOrd="3" destOrd="0" parTransId="{76E295BF-42BB-4904-93B5-BB225CB97CE4}" sibTransId="{47655AE9-EC84-4A3E-B505-E4BAED56EC4C}"/>
    <dgm:cxn modelId="{1E8C2471-4981-42D6-B608-0F6945519B14}" srcId="{626240A5-0DD9-4F0E-B8EE-1FD8388D0181}" destId="{D6EA5039-02DA-4BD6-9C83-7C3CE91651B7}" srcOrd="2" destOrd="0" parTransId="{0D940966-656C-4CEB-B6A5-C37D9F9970AE}" sibTransId="{23689677-85E2-4C21-942B-12BAA079E07C}"/>
    <dgm:cxn modelId="{27F11B76-83A9-4B42-BDF5-27AEAAB399BD}" type="presOf" srcId="{71E11B62-6B03-4419-B959-EA8329475C27}" destId="{DC687C28-8F06-4101-8483-1C68C47B2872}" srcOrd="0" destOrd="0" presId="urn:microsoft.com/office/officeart/2005/8/layout/vList2"/>
    <dgm:cxn modelId="{75187BE9-161B-4046-8B02-B93CDEBD123B}" type="presOf" srcId="{626240A5-0DD9-4F0E-B8EE-1FD8388D0181}" destId="{9314CAA8-2F97-44E4-BBE5-78D0C04DD502}" srcOrd="0" destOrd="0" presId="urn:microsoft.com/office/officeart/2005/8/layout/vList2"/>
    <dgm:cxn modelId="{5E6680F1-D807-4A78-8C6D-82FA9257C52B}" srcId="{626240A5-0DD9-4F0E-B8EE-1FD8388D0181}" destId="{FB16678D-C73A-4CC3-A104-8B68EB793EBB}" srcOrd="1" destOrd="0" parTransId="{5498DC8E-F966-4BBE-9819-8E7414C1A53A}" sibTransId="{2EC41730-C0E9-4C98-A8DC-0E846F939D84}"/>
    <dgm:cxn modelId="{91528E56-B9BB-490C-B262-11FD9E82F2DF}" type="presParOf" srcId="{9314CAA8-2F97-44E4-BBE5-78D0C04DD502}" destId="{43F6971E-19A1-4A1C-9FD0-F04F15A2CB48}" srcOrd="0" destOrd="0" presId="urn:microsoft.com/office/officeart/2005/8/layout/vList2"/>
    <dgm:cxn modelId="{AE894FA9-F118-4974-8C11-366D0E7FFEC1}" type="presParOf" srcId="{9314CAA8-2F97-44E4-BBE5-78D0C04DD502}" destId="{23C5C7C6-1642-443B-97BE-E8932D76E86D}" srcOrd="1" destOrd="0" presId="urn:microsoft.com/office/officeart/2005/8/layout/vList2"/>
    <dgm:cxn modelId="{BC9AA5CC-7303-4A7F-BD78-1B1DC02061FE}" type="presParOf" srcId="{9314CAA8-2F97-44E4-BBE5-78D0C04DD502}" destId="{61C107DE-F773-4FCB-96CC-EFFCD0E8B53F}" srcOrd="2" destOrd="0" presId="urn:microsoft.com/office/officeart/2005/8/layout/vList2"/>
    <dgm:cxn modelId="{26CB637B-03F3-43F5-9A37-DB435E22E581}" type="presParOf" srcId="{9314CAA8-2F97-44E4-BBE5-78D0C04DD502}" destId="{66939A70-0EE0-45B3-8FA5-EEAE59733069}" srcOrd="3" destOrd="0" presId="urn:microsoft.com/office/officeart/2005/8/layout/vList2"/>
    <dgm:cxn modelId="{34A47FC1-9141-4BB8-8E80-73D9C354B9DF}" type="presParOf" srcId="{9314CAA8-2F97-44E4-BBE5-78D0C04DD502}" destId="{D9265C3D-01CD-4895-82A0-A5C53AC87A00}" srcOrd="4" destOrd="0" presId="urn:microsoft.com/office/officeart/2005/8/layout/vList2"/>
    <dgm:cxn modelId="{3A4FB1D7-8575-4A7A-847D-41ABA6AB9A1A}" type="presParOf" srcId="{9314CAA8-2F97-44E4-BBE5-78D0C04DD502}" destId="{507D1798-7D1C-446F-B1DE-DBEFF1268CCD}" srcOrd="5" destOrd="0" presId="urn:microsoft.com/office/officeart/2005/8/layout/vList2"/>
    <dgm:cxn modelId="{BA644BDE-281A-4BF8-B80E-CD3361D57D54}" type="presParOf" srcId="{9314CAA8-2F97-44E4-BBE5-78D0C04DD502}" destId="{DC687C28-8F06-4101-8483-1C68C47B287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30BE26-F1EC-4077-8FBD-152CAEEF4AF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6521B6B-24BB-4CDB-AB78-9FFBA65BA46C}">
      <dgm:prSet/>
      <dgm:spPr/>
      <dgm:t>
        <a:bodyPr/>
        <a:lstStyle/>
        <a:p>
          <a:r>
            <a:rPr lang="fr-FR"/>
            <a:t>L’architecture traditionnelle</a:t>
          </a:r>
          <a:endParaRPr lang="en-US"/>
        </a:p>
      </dgm:t>
    </dgm:pt>
    <dgm:pt modelId="{0945C00F-3FBB-4340-8539-556607BE3A10}" type="parTrans" cxnId="{42B23DA4-F602-4F45-BC2A-2F295192D511}">
      <dgm:prSet/>
      <dgm:spPr/>
      <dgm:t>
        <a:bodyPr/>
        <a:lstStyle/>
        <a:p>
          <a:endParaRPr lang="en-US"/>
        </a:p>
      </dgm:t>
    </dgm:pt>
    <dgm:pt modelId="{C4CC2381-C7A2-444E-984F-335D20C27673}" type="sibTrans" cxnId="{42B23DA4-F602-4F45-BC2A-2F295192D511}">
      <dgm:prSet/>
      <dgm:spPr/>
      <dgm:t>
        <a:bodyPr/>
        <a:lstStyle/>
        <a:p>
          <a:endParaRPr lang="en-US"/>
        </a:p>
      </dgm:t>
    </dgm:pt>
    <dgm:pt modelId="{AD998F3C-436F-46CA-80AA-B3DB3FDE01C1}">
      <dgm:prSet/>
      <dgm:spPr/>
      <dgm:t>
        <a:bodyPr/>
        <a:lstStyle/>
        <a:p>
          <a:r>
            <a:rPr lang="fr-FR"/>
            <a:t>La virtualisation</a:t>
          </a:r>
          <a:endParaRPr lang="en-US"/>
        </a:p>
      </dgm:t>
    </dgm:pt>
    <dgm:pt modelId="{110D48EF-D54A-434C-AE12-391B37249F83}" type="parTrans" cxnId="{43E41A3A-B329-4D63-90BF-56C0880877B3}">
      <dgm:prSet/>
      <dgm:spPr/>
      <dgm:t>
        <a:bodyPr/>
        <a:lstStyle/>
        <a:p>
          <a:endParaRPr lang="en-US"/>
        </a:p>
      </dgm:t>
    </dgm:pt>
    <dgm:pt modelId="{5BE2F122-C62F-43AC-9806-03F3E55E18CA}" type="sibTrans" cxnId="{43E41A3A-B329-4D63-90BF-56C0880877B3}">
      <dgm:prSet/>
      <dgm:spPr/>
      <dgm:t>
        <a:bodyPr/>
        <a:lstStyle/>
        <a:p>
          <a:endParaRPr lang="en-US"/>
        </a:p>
      </dgm:t>
    </dgm:pt>
    <dgm:pt modelId="{A5A1C5AE-2181-4DA3-BA99-FC2D9AF67542}">
      <dgm:prSet/>
      <dgm:spPr/>
      <dgm:t>
        <a:bodyPr/>
        <a:lstStyle/>
        <a:p>
          <a:r>
            <a:rPr lang="fr-FR"/>
            <a:t>La conteneurisation</a:t>
          </a:r>
          <a:endParaRPr lang="en-US"/>
        </a:p>
      </dgm:t>
    </dgm:pt>
    <dgm:pt modelId="{79E78A3B-BF52-4425-AE98-889E3564B4BF}" type="parTrans" cxnId="{44DD267A-05AE-4D77-833D-023A37584FF1}">
      <dgm:prSet/>
      <dgm:spPr/>
      <dgm:t>
        <a:bodyPr/>
        <a:lstStyle/>
        <a:p>
          <a:endParaRPr lang="en-US"/>
        </a:p>
      </dgm:t>
    </dgm:pt>
    <dgm:pt modelId="{67E74976-E8F8-42CA-95A0-54E7D0508D44}" type="sibTrans" cxnId="{44DD267A-05AE-4D77-833D-023A37584FF1}">
      <dgm:prSet/>
      <dgm:spPr/>
      <dgm:t>
        <a:bodyPr/>
        <a:lstStyle/>
        <a:p>
          <a:endParaRPr lang="en-US"/>
        </a:p>
      </dgm:t>
    </dgm:pt>
    <dgm:pt modelId="{73211658-6AB3-48EC-A3D7-FCE12F4D1DFB}" type="pres">
      <dgm:prSet presAssocID="{CC30BE26-F1EC-4077-8FBD-152CAEEF4AF9}" presName="linear" presStyleCnt="0">
        <dgm:presLayoutVars>
          <dgm:dir/>
          <dgm:animLvl val="lvl"/>
          <dgm:resizeHandles val="exact"/>
        </dgm:presLayoutVars>
      </dgm:prSet>
      <dgm:spPr/>
    </dgm:pt>
    <dgm:pt modelId="{9F0C5D02-DA94-4123-8C55-664E4863ED44}" type="pres">
      <dgm:prSet presAssocID="{76521B6B-24BB-4CDB-AB78-9FFBA65BA46C}" presName="parentLin" presStyleCnt="0"/>
      <dgm:spPr/>
    </dgm:pt>
    <dgm:pt modelId="{FF393C64-976F-4F10-BBCC-2989A9D6DAF5}" type="pres">
      <dgm:prSet presAssocID="{76521B6B-24BB-4CDB-AB78-9FFBA65BA46C}" presName="parentLeftMargin" presStyleLbl="node1" presStyleIdx="0" presStyleCnt="3"/>
      <dgm:spPr/>
    </dgm:pt>
    <dgm:pt modelId="{60ABE095-FE64-49AA-94DA-5A475980F386}" type="pres">
      <dgm:prSet presAssocID="{76521B6B-24BB-4CDB-AB78-9FFBA65BA4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DF82449-DB8A-4C3F-8861-4999482E5BF5}" type="pres">
      <dgm:prSet presAssocID="{76521B6B-24BB-4CDB-AB78-9FFBA65BA46C}" presName="negativeSpace" presStyleCnt="0"/>
      <dgm:spPr/>
    </dgm:pt>
    <dgm:pt modelId="{D43E7950-9530-4923-96A8-FB4CF22DCB97}" type="pres">
      <dgm:prSet presAssocID="{76521B6B-24BB-4CDB-AB78-9FFBA65BA46C}" presName="childText" presStyleLbl="conFgAcc1" presStyleIdx="0" presStyleCnt="3">
        <dgm:presLayoutVars>
          <dgm:bulletEnabled val="1"/>
        </dgm:presLayoutVars>
      </dgm:prSet>
      <dgm:spPr/>
    </dgm:pt>
    <dgm:pt modelId="{410D2D5C-7194-4141-A37D-1F716BD5312E}" type="pres">
      <dgm:prSet presAssocID="{C4CC2381-C7A2-444E-984F-335D20C27673}" presName="spaceBetweenRectangles" presStyleCnt="0"/>
      <dgm:spPr/>
    </dgm:pt>
    <dgm:pt modelId="{93AAE561-F7A9-4A7E-BCDD-69CA46CCFAEF}" type="pres">
      <dgm:prSet presAssocID="{AD998F3C-436F-46CA-80AA-B3DB3FDE01C1}" presName="parentLin" presStyleCnt="0"/>
      <dgm:spPr/>
    </dgm:pt>
    <dgm:pt modelId="{5EAA7D7C-06D3-45F8-A378-03E248523EBF}" type="pres">
      <dgm:prSet presAssocID="{AD998F3C-436F-46CA-80AA-B3DB3FDE01C1}" presName="parentLeftMargin" presStyleLbl="node1" presStyleIdx="0" presStyleCnt="3"/>
      <dgm:spPr/>
    </dgm:pt>
    <dgm:pt modelId="{21031297-E223-49C8-97A2-20830CD9D5D4}" type="pres">
      <dgm:prSet presAssocID="{AD998F3C-436F-46CA-80AA-B3DB3FDE01C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FCE89C0-4668-47AD-B25A-575E7063B70F}" type="pres">
      <dgm:prSet presAssocID="{AD998F3C-436F-46CA-80AA-B3DB3FDE01C1}" presName="negativeSpace" presStyleCnt="0"/>
      <dgm:spPr/>
    </dgm:pt>
    <dgm:pt modelId="{12CF664F-AB83-413D-9F29-A3B198160327}" type="pres">
      <dgm:prSet presAssocID="{AD998F3C-436F-46CA-80AA-B3DB3FDE01C1}" presName="childText" presStyleLbl="conFgAcc1" presStyleIdx="1" presStyleCnt="3">
        <dgm:presLayoutVars>
          <dgm:bulletEnabled val="1"/>
        </dgm:presLayoutVars>
      </dgm:prSet>
      <dgm:spPr/>
    </dgm:pt>
    <dgm:pt modelId="{DF967123-741D-45BE-AC24-4DD48080A1FD}" type="pres">
      <dgm:prSet presAssocID="{5BE2F122-C62F-43AC-9806-03F3E55E18CA}" presName="spaceBetweenRectangles" presStyleCnt="0"/>
      <dgm:spPr/>
    </dgm:pt>
    <dgm:pt modelId="{5C71D46F-4FE9-4541-875B-E979C698B5BF}" type="pres">
      <dgm:prSet presAssocID="{A5A1C5AE-2181-4DA3-BA99-FC2D9AF67542}" presName="parentLin" presStyleCnt="0"/>
      <dgm:spPr/>
    </dgm:pt>
    <dgm:pt modelId="{F02B1838-66DB-400C-88FD-B6E4E4950E52}" type="pres">
      <dgm:prSet presAssocID="{A5A1C5AE-2181-4DA3-BA99-FC2D9AF67542}" presName="parentLeftMargin" presStyleLbl="node1" presStyleIdx="1" presStyleCnt="3"/>
      <dgm:spPr/>
    </dgm:pt>
    <dgm:pt modelId="{50A02DBA-93F0-40A1-815F-AE2E38535FFD}" type="pres">
      <dgm:prSet presAssocID="{A5A1C5AE-2181-4DA3-BA99-FC2D9AF6754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9F002AD-1765-4E4F-94F9-70793E748C71}" type="pres">
      <dgm:prSet presAssocID="{A5A1C5AE-2181-4DA3-BA99-FC2D9AF67542}" presName="negativeSpace" presStyleCnt="0"/>
      <dgm:spPr/>
    </dgm:pt>
    <dgm:pt modelId="{C5C26921-8DB5-4F89-8C6A-34055847D947}" type="pres">
      <dgm:prSet presAssocID="{A5A1C5AE-2181-4DA3-BA99-FC2D9AF6754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DDF5E03-2A39-4770-A7E3-385D2542F966}" type="presOf" srcId="{76521B6B-24BB-4CDB-AB78-9FFBA65BA46C}" destId="{FF393C64-976F-4F10-BBCC-2989A9D6DAF5}" srcOrd="0" destOrd="0" presId="urn:microsoft.com/office/officeart/2005/8/layout/list1"/>
    <dgm:cxn modelId="{43E41A3A-B329-4D63-90BF-56C0880877B3}" srcId="{CC30BE26-F1EC-4077-8FBD-152CAEEF4AF9}" destId="{AD998F3C-436F-46CA-80AA-B3DB3FDE01C1}" srcOrd="1" destOrd="0" parTransId="{110D48EF-D54A-434C-AE12-391B37249F83}" sibTransId="{5BE2F122-C62F-43AC-9806-03F3E55E18CA}"/>
    <dgm:cxn modelId="{7516AE3B-6776-475F-BFB9-DDCEBF86D436}" type="presOf" srcId="{A5A1C5AE-2181-4DA3-BA99-FC2D9AF67542}" destId="{50A02DBA-93F0-40A1-815F-AE2E38535FFD}" srcOrd="1" destOrd="0" presId="urn:microsoft.com/office/officeart/2005/8/layout/list1"/>
    <dgm:cxn modelId="{94A5EA52-FA61-4166-B13F-B05B31AF017F}" type="presOf" srcId="{AD998F3C-436F-46CA-80AA-B3DB3FDE01C1}" destId="{21031297-E223-49C8-97A2-20830CD9D5D4}" srcOrd="1" destOrd="0" presId="urn:microsoft.com/office/officeart/2005/8/layout/list1"/>
    <dgm:cxn modelId="{44DD267A-05AE-4D77-833D-023A37584FF1}" srcId="{CC30BE26-F1EC-4077-8FBD-152CAEEF4AF9}" destId="{A5A1C5AE-2181-4DA3-BA99-FC2D9AF67542}" srcOrd="2" destOrd="0" parTransId="{79E78A3B-BF52-4425-AE98-889E3564B4BF}" sibTransId="{67E74976-E8F8-42CA-95A0-54E7D0508D44}"/>
    <dgm:cxn modelId="{2EE08E8C-885A-4446-8F1C-3AC7FDA05365}" type="presOf" srcId="{AD998F3C-436F-46CA-80AA-B3DB3FDE01C1}" destId="{5EAA7D7C-06D3-45F8-A378-03E248523EBF}" srcOrd="0" destOrd="0" presId="urn:microsoft.com/office/officeart/2005/8/layout/list1"/>
    <dgm:cxn modelId="{DC336699-8628-4CD0-A0AD-D4A9F82D2351}" type="presOf" srcId="{A5A1C5AE-2181-4DA3-BA99-FC2D9AF67542}" destId="{F02B1838-66DB-400C-88FD-B6E4E4950E52}" srcOrd="0" destOrd="0" presId="urn:microsoft.com/office/officeart/2005/8/layout/list1"/>
    <dgm:cxn modelId="{15540C9A-1E19-48F6-9483-21CC70AED3FD}" type="presOf" srcId="{CC30BE26-F1EC-4077-8FBD-152CAEEF4AF9}" destId="{73211658-6AB3-48EC-A3D7-FCE12F4D1DFB}" srcOrd="0" destOrd="0" presId="urn:microsoft.com/office/officeart/2005/8/layout/list1"/>
    <dgm:cxn modelId="{42B23DA4-F602-4F45-BC2A-2F295192D511}" srcId="{CC30BE26-F1EC-4077-8FBD-152CAEEF4AF9}" destId="{76521B6B-24BB-4CDB-AB78-9FFBA65BA46C}" srcOrd="0" destOrd="0" parTransId="{0945C00F-3FBB-4340-8539-556607BE3A10}" sibTransId="{C4CC2381-C7A2-444E-984F-335D20C27673}"/>
    <dgm:cxn modelId="{BD87FDDF-25BE-4DB1-9F4E-A013DD380803}" type="presOf" srcId="{76521B6B-24BB-4CDB-AB78-9FFBA65BA46C}" destId="{60ABE095-FE64-49AA-94DA-5A475980F386}" srcOrd="1" destOrd="0" presId="urn:microsoft.com/office/officeart/2005/8/layout/list1"/>
    <dgm:cxn modelId="{D6F3BBCE-BFA6-4895-9D37-1BDD4DBABBA3}" type="presParOf" srcId="{73211658-6AB3-48EC-A3D7-FCE12F4D1DFB}" destId="{9F0C5D02-DA94-4123-8C55-664E4863ED44}" srcOrd="0" destOrd="0" presId="urn:microsoft.com/office/officeart/2005/8/layout/list1"/>
    <dgm:cxn modelId="{7DA33B72-8735-4BE0-BF6F-7FD99CB5C93F}" type="presParOf" srcId="{9F0C5D02-DA94-4123-8C55-664E4863ED44}" destId="{FF393C64-976F-4F10-BBCC-2989A9D6DAF5}" srcOrd="0" destOrd="0" presId="urn:microsoft.com/office/officeart/2005/8/layout/list1"/>
    <dgm:cxn modelId="{CC94DFBD-4D4D-44EE-AD8F-6EA0C28F48B0}" type="presParOf" srcId="{9F0C5D02-DA94-4123-8C55-664E4863ED44}" destId="{60ABE095-FE64-49AA-94DA-5A475980F386}" srcOrd="1" destOrd="0" presId="urn:microsoft.com/office/officeart/2005/8/layout/list1"/>
    <dgm:cxn modelId="{1D7210CF-2C6C-449C-BAA9-D72B5011956D}" type="presParOf" srcId="{73211658-6AB3-48EC-A3D7-FCE12F4D1DFB}" destId="{2DF82449-DB8A-4C3F-8861-4999482E5BF5}" srcOrd="1" destOrd="0" presId="urn:microsoft.com/office/officeart/2005/8/layout/list1"/>
    <dgm:cxn modelId="{3D5BE26D-94FF-4C5E-BA5F-48E7AE7D7E63}" type="presParOf" srcId="{73211658-6AB3-48EC-A3D7-FCE12F4D1DFB}" destId="{D43E7950-9530-4923-96A8-FB4CF22DCB97}" srcOrd="2" destOrd="0" presId="urn:microsoft.com/office/officeart/2005/8/layout/list1"/>
    <dgm:cxn modelId="{E07678FD-7421-416F-8BAF-C7BECE2E19F2}" type="presParOf" srcId="{73211658-6AB3-48EC-A3D7-FCE12F4D1DFB}" destId="{410D2D5C-7194-4141-A37D-1F716BD5312E}" srcOrd="3" destOrd="0" presId="urn:microsoft.com/office/officeart/2005/8/layout/list1"/>
    <dgm:cxn modelId="{F9B977E3-19F4-418C-B4D9-25AC1D54E5EE}" type="presParOf" srcId="{73211658-6AB3-48EC-A3D7-FCE12F4D1DFB}" destId="{93AAE561-F7A9-4A7E-BCDD-69CA46CCFAEF}" srcOrd="4" destOrd="0" presId="urn:microsoft.com/office/officeart/2005/8/layout/list1"/>
    <dgm:cxn modelId="{D1DBB07C-AC6D-477B-8349-164F6B3323EA}" type="presParOf" srcId="{93AAE561-F7A9-4A7E-BCDD-69CA46CCFAEF}" destId="{5EAA7D7C-06D3-45F8-A378-03E248523EBF}" srcOrd="0" destOrd="0" presId="urn:microsoft.com/office/officeart/2005/8/layout/list1"/>
    <dgm:cxn modelId="{21C2F1F6-9F26-405D-B4AC-F83E99DC9581}" type="presParOf" srcId="{93AAE561-F7A9-4A7E-BCDD-69CA46CCFAEF}" destId="{21031297-E223-49C8-97A2-20830CD9D5D4}" srcOrd="1" destOrd="0" presId="urn:microsoft.com/office/officeart/2005/8/layout/list1"/>
    <dgm:cxn modelId="{B651A1DA-0734-4A37-8A66-5CFCA8DC93FD}" type="presParOf" srcId="{73211658-6AB3-48EC-A3D7-FCE12F4D1DFB}" destId="{7FCE89C0-4668-47AD-B25A-575E7063B70F}" srcOrd="5" destOrd="0" presId="urn:microsoft.com/office/officeart/2005/8/layout/list1"/>
    <dgm:cxn modelId="{9F9C9559-DD4E-46D9-9726-78E36F54F5AD}" type="presParOf" srcId="{73211658-6AB3-48EC-A3D7-FCE12F4D1DFB}" destId="{12CF664F-AB83-413D-9F29-A3B198160327}" srcOrd="6" destOrd="0" presId="urn:microsoft.com/office/officeart/2005/8/layout/list1"/>
    <dgm:cxn modelId="{E74CCE84-7BF9-4E5F-8881-1C7B1F668952}" type="presParOf" srcId="{73211658-6AB3-48EC-A3D7-FCE12F4D1DFB}" destId="{DF967123-741D-45BE-AC24-4DD48080A1FD}" srcOrd="7" destOrd="0" presId="urn:microsoft.com/office/officeart/2005/8/layout/list1"/>
    <dgm:cxn modelId="{7DF1A263-2F9D-45C7-B405-62A2637C5F17}" type="presParOf" srcId="{73211658-6AB3-48EC-A3D7-FCE12F4D1DFB}" destId="{5C71D46F-4FE9-4541-875B-E979C698B5BF}" srcOrd="8" destOrd="0" presId="urn:microsoft.com/office/officeart/2005/8/layout/list1"/>
    <dgm:cxn modelId="{32496195-CAE6-40E4-ADCA-2149627AD4C6}" type="presParOf" srcId="{5C71D46F-4FE9-4541-875B-E979C698B5BF}" destId="{F02B1838-66DB-400C-88FD-B6E4E4950E52}" srcOrd="0" destOrd="0" presId="urn:microsoft.com/office/officeart/2005/8/layout/list1"/>
    <dgm:cxn modelId="{65585AFC-3AA4-4859-88EE-2C1808DBC2FD}" type="presParOf" srcId="{5C71D46F-4FE9-4541-875B-E979C698B5BF}" destId="{50A02DBA-93F0-40A1-815F-AE2E38535FFD}" srcOrd="1" destOrd="0" presId="urn:microsoft.com/office/officeart/2005/8/layout/list1"/>
    <dgm:cxn modelId="{64B18DAA-3C63-4A48-8D45-9DE29B6ADAD9}" type="presParOf" srcId="{73211658-6AB3-48EC-A3D7-FCE12F4D1DFB}" destId="{D9F002AD-1765-4E4F-94F9-70793E748C71}" srcOrd="9" destOrd="0" presId="urn:microsoft.com/office/officeart/2005/8/layout/list1"/>
    <dgm:cxn modelId="{FCAF9B68-B223-4798-9B47-86BD6BA5E1F4}" type="presParOf" srcId="{73211658-6AB3-48EC-A3D7-FCE12F4D1DFB}" destId="{C5C26921-8DB5-4F89-8C6A-34055847D94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716A25-69D3-4A6D-9FC9-EEC8EAD3737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C7D6867-B109-44D2-97F2-9BE17BCE70F9}">
      <dgm:prSet/>
      <dgm:spPr/>
      <dgm:t>
        <a:bodyPr/>
        <a:lstStyle/>
        <a:p>
          <a:r>
            <a:rPr lang="fr-FR"/>
            <a:t>Fonctionnalités de docker</a:t>
          </a:r>
          <a:endParaRPr lang="en-US"/>
        </a:p>
      </dgm:t>
    </dgm:pt>
    <dgm:pt modelId="{070F0213-81F6-421A-8E8F-4B3FD8CD8916}" type="parTrans" cxnId="{C3626B6B-9D98-4485-A24F-57581BA301B0}">
      <dgm:prSet/>
      <dgm:spPr/>
      <dgm:t>
        <a:bodyPr/>
        <a:lstStyle/>
        <a:p>
          <a:endParaRPr lang="en-US"/>
        </a:p>
      </dgm:t>
    </dgm:pt>
    <dgm:pt modelId="{F8B8560B-7F09-4A86-847C-E2F4E757BA80}" type="sibTrans" cxnId="{C3626B6B-9D98-4485-A24F-57581BA301B0}">
      <dgm:prSet/>
      <dgm:spPr/>
      <dgm:t>
        <a:bodyPr/>
        <a:lstStyle/>
        <a:p>
          <a:endParaRPr lang="en-US"/>
        </a:p>
      </dgm:t>
    </dgm:pt>
    <dgm:pt modelId="{B41F7BAD-7A97-4CE1-8C35-C2324E7E8270}">
      <dgm:prSet/>
      <dgm:spPr/>
      <dgm:t>
        <a:bodyPr/>
        <a:lstStyle/>
        <a:p>
          <a:r>
            <a:rPr lang="fr-FR"/>
            <a:t>Comment marche docker</a:t>
          </a:r>
          <a:endParaRPr lang="en-US"/>
        </a:p>
      </dgm:t>
    </dgm:pt>
    <dgm:pt modelId="{035B7CD6-B17C-489E-A560-AB5F77AB06A7}" type="parTrans" cxnId="{8694671C-7BA8-468C-A86B-006D3E768B8D}">
      <dgm:prSet/>
      <dgm:spPr/>
      <dgm:t>
        <a:bodyPr/>
        <a:lstStyle/>
        <a:p>
          <a:endParaRPr lang="en-US"/>
        </a:p>
      </dgm:t>
    </dgm:pt>
    <dgm:pt modelId="{AA100453-4EAE-49A8-9E5B-6911F614511A}" type="sibTrans" cxnId="{8694671C-7BA8-468C-A86B-006D3E768B8D}">
      <dgm:prSet/>
      <dgm:spPr/>
      <dgm:t>
        <a:bodyPr/>
        <a:lstStyle/>
        <a:p>
          <a:endParaRPr lang="en-US"/>
        </a:p>
      </dgm:t>
    </dgm:pt>
    <dgm:pt modelId="{B849DFBC-966D-4132-9BF8-C9D4DE0F70FF}">
      <dgm:prSet/>
      <dgm:spPr/>
      <dgm:t>
        <a:bodyPr/>
        <a:lstStyle/>
        <a:p>
          <a:r>
            <a:rPr lang="fr-FR"/>
            <a:t>Docker hub</a:t>
          </a:r>
          <a:endParaRPr lang="en-US"/>
        </a:p>
      </dgm:t>
    </dgm:pt>
    <dgm:pt modelId="{A0165C73-50E0-42BE-AF16-D65CFDC8F2AB}" type="parTrans" cxnId="{80EB66DC-5773-4BFF-8B38-3FBB1E90EAAC}">
      <dgm:prSet/>
      <dgm:spPr/>
      <dgm:t>
        <a:bodyPr/>
        <a:lstStyle/>
        <a:p>
          <a:endParaRPr lang="en-US"/>
        </a:p>
      </dgm:t>
    </dgm:pt>
    <dgm:pt modelId="{26853628-CAE8-42E5-A98F-F01034F2EB6B}" type="sibTrans" cxnId="{80EB66DC-5773-4BFF-8B38-3FBB1E90EAAC}">
      <dgm:prSet/>
      <dgm:spPr/>
      <dgm:t>
        <a:bodyPr/>
        <a:lstStyle/>
        <a:p>
          <a:endParaRPr lang="en-US"/>
        </a:p>
      </dgm:t>
    </dgm:pt>
    <dgm:pt modelId="{AA9A4EAE-DB4F-4F92-B86B-573D238ABCEF}">
      <dgm:prSet/>
      <dgm:spPr/>
      <dgm:t>
        <a:bodyPr/>
        <a:lstStyle/>
        <a:p>
          <a:r>
            <a:rPr lang="fr-FR"/>
            <a:t>Docker image</a:t>
          </a:r>
          <a:endParaRPr lang="en-US"/>
        </a:p>
      </dgm:t>
    </dgm:pt>
    <dgm:pt modelId="{9F78CD93-1171-4DF0-9BFC-D84D6C59E5B5}" type="parTrans" cxnId="{A6409C27-E746-4EDE-9BE5-A4B453D55739}">
      <dgm:prSet/>
      <dgm:spPr/>
      <dgm:t>
        <a:bodyPr/>
        <a:lstStyle/>
        <a:p>
          <a:endParaRPr lang="en-US"/>
        </a:p>
      </dgm:t>
    </dgm:pt>
    <dgm:pt modelId="{176CDDC8-49ED-430E-812D-8D3FFCD65924}" type="sibTrans" cxnId="{A6409C27-E746-4EDE-9BE5-A4B453D55739}">
      <dgm:prSet/>
      <dgm:spPr/>
      <dgm:t>
        <a:bodyPr/>
        <a:lstStyle/>
        <a:p>
          <a:endParaRPr lang="en-US"/>
        </a:p>
      </dgm:t>
    </dgm:pt>
    <dgm:pt modelId="{4EFEBBF6-0779-45B2-B23D-966801E55057}">
      <dgm:prSet/>
      <dgm:spPr/>
      <dgm:t>
        <a:bodyPr/>
        <a:lstStyle/>
        <a:p>
          <a:r>
            <a:rPr lang="fr-FR"/>
            <a:t>Commandes Docker</a:t>
          </a:r>
          <a:endParaRPr lang="en-US"/>
        </a:p>
      </dgm:t>
    </dgm:pt>
    <dgm:pt modelId="{72EE2EE5-840D-404E-8D09-CB8A74DC983D}" type="parTrans" cxnId="{7D50527A-105F-434A-A4B4-C9AEDADE2F7B}">
      <dgm:prSet/>
      <dgm:spPr/>
      <dgm:t>
        <a:bodyPr/>
        <a:lstStyle/>
        <a:p>
          <a:endParaRPr lang="en-US"/>
        </a:p>
      </dgm:t>
    </dgm:pt>
    <dgm:pt modelId="{2EEB2D7A-B00A-431D-B19A-A5AA7BA29140}" type="sibTrans" cxnId="{7D50527A-105F-434A-A4B4-C9AEDADE2F7B}">
      <dgm:prSet/>
      <dgm:spPr/>
      <dgm:t>
        <a:bodyPr/>
        <a:lstStyle/>
        <a:p>
          <a:endParaRPr lang="en-US"/>
        </a:p>
      </dgm:t>
    </dgm:pt>
    <dgm:pt modelId="{1DA91748-FC28-44BD-B677-BE089DAFDBA4}" type="pres">
      <dgm:prSet presAssocID="{3E716A25-69D3-4A6D-9FC9-EEC8EAD37375}" presName="linear" presStyleCnt="0">
        <dgm:presLayoutVars>
          <dgm:animLvl val="lvl"/>
          <dgm:resizeHandles val="exact"/>
        </dgm:presLayoutVars>
      </dgm:prSet>
      <dgm:spPr/>
    </dgm:pt>
    <dgm:pt modelId="{05C15723-EDA9-45AC-9BC3-D705E5F01B1F}" type="pres">
      <dgm:prSet presAssocID="{6C7D6867-B109-44D2-97F2-9BE17BCE70F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BBC0163-F59A-41DD-92AA-7341343D2894}" type="pres">
      <dgm:prSet presAssocID="{F8B8560B-7F09-4A86-847C-E2F4E757BA80}" presName="spacer" presStyleCnt="0"/>
      <dgm:spPr/>
    </dgm:pt>
    <dgm:pt modelId="{5F816E54-3F92-419B-B9C6-E90C69841053}" type="pres">
      <dgm:prSet presAssocID="{B41F7BAD-7A97-4CE1-8C35-C2324E7E827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6BAD18D-4CFE-4B04-8642-5DA478F27B7A}" type="pres">
      <dgm:prSet presAssocID="{AA100453-4EAE-49A8-9E5B-6911F614511A}" presName="spacer" presStyleCnt="0"/>
      <dgm:spPr/>
    </dgm:pt>
    <dgm:pt modelId="{41F45B60-EF16-48B6-BD2D-31DDB6081947}" type="pres">
      <dgm:prSet presAssocID="{B849DFBC-966D-4132-9BF8-C9D4DE0F70F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600EE2F-7AC3-44D6-ABD0-ACD41006FC4D}" type="pres">
      <dgm:prSet presAssocID="{26853628-CAE8-42E5-A98F-F01034F2EB6B}" presName="spacer" presStyleCnt="0"/>
      <dgm:spPr/>
    </dgm:pt>
    <dgm:pt modelId="{46A17985-4E71-45F1-9263-0B389DD166F0}" type="pres">
      <dgm:prSet presAssocID="{AA9A4EAE-DB4F-4F92-B86B-573D238ABCE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9DAB214-AE24-4EE9-BB3E-57A2EE48CE0B}" type="pres">
      <dgm:prSet presAssocID="{176CDDC8-49ED-430E-812D-8D3FFCD65924}" presName="spacer" presStyleCnt="0"/>
      <dgm:spPr/>
    </dgm:pt>
    <dgm:pt modelId="{FDB73E89-EE95-41FD-80C2-3041A128AE10}" type="pres">
      <dgm:prSet presAssocID="{4EFEBBF6-0779-45B2-B23D-966801E5505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F69FD03-A3F3-4EE2-8594-7266A800595D}" type="presOf" srcId="{B41F7BAD-7A97-4CE1-8C35-C2324E7E8270}" destId="{5F816E54-3F92-419B-B9C6-E90C69841053}" srcOrd="0" destOrd="0" presId="urn:microsoft.com/office/officeart/2005/8/layout/vList2"/>
    <dgm:cxn modelId="{8694671C-7BA8-468C-A86B-006D3E768B8D}" srcId="{3E716A25-69D3-4A6D-9FC9-EEC8EAD37375}" destId="{B41F7BAD-7A97-4CE1-8C35-C2324E7E8270}" srcOrd="1" destOrd="0" parTransId="{035B7CD6-B17C-489E-A560-AB5F77AB06A7}" sibTransId="{AA100453-4EAE-49A8-9E5B-6911F614511A}"/>
    <dgm:cxn modelId="{A6409C27-E746-4EDE-9BE5-A4B453D55739}" srcId="{3E716A25-69D3-4A6D-9FC9-EEC8EAD37375}" destId="{AA9A4EAE-DB4F-4F92-B86B-573D238ABCEF}" srcOrd="3" destOrd="0" parTransId="{9F78CD93-1171-4DF0-9BFC-D84D6C59E5B5}" sibTransId="{176CDDC8-49ED-430E-812D-8D3FFCD65924}"/>
    <dgm:cxn modelId="{DD4E3937-D476-47C0-B803-C9610FF9A42A}" type="presOf" srcId="{4EFEBBF6-0779-45B2-B23D-966801E55057}" destId="{FDB73E89-EE95-41FD-80C2-3041A128AE10}" srcOrd="0" destOrd="0" presId="urn:microsoft.com/office/officeart/2005/8/layout/vList2"/>
    <dgm:cxn modelId="{9E2ACA49-A9F6-4DCD-97FF-1DD895CB68C4}" type="presOf" srcId="{6C7D6867-B109-44D2-97F2-9BE17BCE70F9}" destId="{05C15723-EDA9-45AC-9BC3-D705E5F01B1F}" srcOrd="0" destOrd="0" presId="urn:microsoft.com/office/officeart/2005/8/layout/vList2"/>
    <dgm:cxn modelId="{C3626B6B-9D98-4485-A24F-57581BA301B0}" srcId="{3E716A25-69D3-4A6D-9FC9-EEC8EAD37375}" destId="{6C7D6867-B109-44D2-97F2-9BE17BCE70F9}" srcOrd="0" destOrd="0" parTransId="{070F0213-81F6-421A-8E8F-4B3FD8CD8916}" sibTransId="{F8B8560B-7F09-4A86-847C-E2F4E757BA80}"/>
    <dgm:cxn modelId="{277D814F-BB28-46C5-B8AE-8FC740D40CB3}" type="presOf" srcId="{3E716A25-69D3-4A6D-9FC9-EEC8EAD37375}" destId="{1DA91748-FC28-44BD-B677-BE089DAFDBA4}" srcOrd="0" destOrd="0" presId="urn:microsoft.com/office/officeart/2005/8/layout/vList2"/>
    <dgm:cxn modelId="{69BD2553-ED16-4EC5-BCD2-0C9D0D2BD67C}" type="presOf" srcId="{B849DFBC-966D-4132-9BF8-C9D4DE0F70FF}" destId="{41F45B60-EF16-48B6-BD2D-31DDB6081947}" srcOrd="0" destOrd="0" presId="urn:microsoft.com/office/officeart/2005/8/layout/vList2"/>
    <dgm:cxn modelId="{7D50527A-105F-434A-A4B4-C9AEDADE2F7B}" srcId="{3E716A25-69D3-4A6D-9FC9-EEC8EAD37375}" destId="{4EFEBBF6-0779-45B2-B23D-966801E55057}" srcOrd="4" destOrd="0" parTransId="{72EE2EE5-840D-404E-8D09-CB8A74DC983D}" sibTransId="{2EEB2D7A-B00A-431D-B19A-A5AA7BA29140}"/>
    <dgm:cxn modelId="{1B11279E-3549-41DB-9515-7D3BEAF48360}" type="presOf" srcId="{AA9A4EAE-DB4F-4F92-B86B-573D238ABCEF}" destId="{46A17985-4E71-45F1-9263-0B389DD166F0}" srcOrd="0" destOrd="0" presId="urn:microsoft.com/office/officeart/2005/8/layout/vList2"/>
    <dgm:cxn modelId="{80EB66DC-5773-4BFF-8B38-3FBB1E90EAAC}" srcId="{3E716A25-69D3-4A6D-9FC9-EEC8EAD37375}" destId="{B849DFBC-966D-4132-9BF8-C9D4DE0F70FF}" srcOrd="2" destOrd="0" parTransId="{A0165C73-50E0-42BE-AF16-D65CFDC8F2AB}" sibTransId="{26853628-CAE8-42E5-A98F-F01034F2EB6B}"/>
    <dgm:cxn modelId="{B49465A9-A662-44D5-8FC4-F250D8B715E5}" type="presParOf" srcId="{1DA91748-FC28-44BD-B677-BE089DAFDBA4}" destId="{05C15723-EDA9-45AC-9BC3-D705E5F01B1F}" srcOrd="0" destOrd="0" presId="urn:microsoft.com/office/officeart/2005/8/layout/vList2"/>
    <dgm:cxn modelId="{7A7FB29E-3EC0-459E-9B0B-542551F3DBF4}" type="presParOf" srcId="{1DA91748-FC28-44BD-B677-BE089DAFDBA4}" destId="{3BBC0163-F59A-41DD-92AA-7341343D2894}" srcOrd="1" destOrd="0" presId="urn:microsoft.com/office/officeart/2005/8/layout/vList2"/>
    <dgm:cxn modelId="{A859E783-3900-4A2D-8A12-D98587BE721B}" type="presParOf" srcId="{1DA91748-FC28-44BD-B677-BE089DAFDBA4}" destId="{5F816E54-3F92-419B-B9C6-E90C69841053}" srcOrd="2" destOrd="0" presId="urn:microsoft.com/office/officeart/2005/8/layout/vList2"/>
    <dgm:cxn modelId="{C7168F1F-B579-4BE9-AC91-7654218A39A4}" type="presParOf" srcId="{1DA91748-FC28-44BD-B677-BE089DAFDBA4}" destId="{56BAD18D-4CFE-4B04-8642-5DA478F27B7A}" srcOrd="3" destOrd="0" presId="urn:microsoft.com/office/officeart/2005/8/layout/vList2"/>
    <dgm:cxn modelId="{13754E20-7C51-41E3-8A61-521C7A7F45E3}" type="presParOf" srcId="{1DA91748-FC28-44BD-B677-BE089DAFDBA4}" destId="{41F45B60-EF16-48B6-BD2D-31DDB6081947}" srcOrd="4" destOrd="0" presId="urn:microsoft.com/office/officeart/2005/8/layout/vList2"/>
    <dgm:cxn modelId="{56510EDE-6555-4F08-A463-9DA1771917E3}" type="presParOf" srcId="{1DA91748-FC28-44BD-B677-BE089DAFDBA4}" destId="{3600EE2F-7AC3-44D6-ABD0-ACD41006FC4D}" srcOrd="5" destOrd="0" presId="urn:microsoft.com/office/officeart/2005/8/layout/vList2"/>
    <dgm:cxn modelId="{0C6972F5-4CF8-4776-85AC-BAC114526BA5}" type="presParOf" srcId="{1DA91748-FC28-44BD-B677-BE089DAFDBA4}" destId="{46A17985-4E71-45F1-9263-0B389DD166F0}" srcOrd="6" destOrd="0" presId="urn:microsoft.com/office/officeart/2005/8/layout/vList2"/>
    <dgm:cxn modelId="{24B30DD4-50B7-43C5-88E3-A07B1C2A7311}" type="presParOf" srcId="{1DA91748-FC28-44BD-B677-BE089DAFDBA4}" destId="{E9DAB214-AE24-4EE9-BB3E-57A2EE48CE0B}" srcOrd="7" destOrd="0" presId="urn:microsoft.com/office/officeart/2005/8/layout/vList2"/>
    <dgm:cxn modelId="{A615785A-AF61-42C6-8E14-BDD15F6FB2CE}" type="presParOf" srcId="{1DA91748-FC28-44BD-B677-BE089DAFDBA4}" destId="{FDB73E89-EE95-41FD-80C2-3041A128AE1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6971E-19A1-4A1C-9FD0-F04F15A2CB48}">
      <dsp:nvSpPr>
        <dsp:cNvPr id="0" name=""/>
        <dsp:cNvSpPr/>
      </dsp:nvSpPr>
      <dsp:spPr>
        <a:xfrm>
          <a:off x="0" y="922194"/>
          <a:ext cx="5257800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Introduction</a:t>
          </a:r>
        </a:p>
      </dsp:txBody>
      <dsp:txXfrm>
        <a:off x="40980" y="963174"/>
        <a:ext cx="5175840" cy="757514"/>
      </dsp:txXfrm>
    </dsp:sp>
    <dsp:sp modelId="{61C107DE-F773-4FCB-96CC-EFFCD0E8B53F}">
      <dsp:nvSpPr>
        <dsp:cNvPr id="0" name=""/>
        <dsp:cNvSpPr/>
      </dsp:nvSpPr>
      <dsp:spPr>
        <a:xfrm>
          <a:off x="0" y="1862469"/>
          <a:ext cx="5257800" cy="839474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Fonctionnement</a:t>
          </a:r>
          <a:r>
            <a:rPr lang="en-US" sz="3500" kern="1200"/>
            <a:t> de docker</a:t>
          </a:r>
        </a:p>
      </dsp:txBody>
      <dsp:txXfrm>
        <a:off x="40980" y="1903449"/>
        <a:ext cx="5175840" cy="757514"/>
      </dsp:txXfrm>
    </dsp:sp>
    <dsp:sp modelId="{D9265C3D-01CD-4895-82A0-A5C53AC87A00}">
      <dsp:nvSpPr>
        <dsp:cNvPr id="0" name=""/>
        <dsp:cNvSpPr/>
      </dsp:nvSpPr>
      <dsp:spPr>
        <a:xfrm>
          <a:off x="0" y="2802743"/>
          <a:ext cx="5257800" cy="839474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Dockerfile</a:t>
          </a:r>
          <a:endParaRPr lang="en-US" sz="3500" kern="1200"/>
        </a:p>
      </dsp:txBody>
      <dsp:txXfrm>
        <a:off x="40980" y="2843723"/>
        <a:ext cx="5175840" cy="757514"/>
      </dsp:txXfrm>
    </dsp:sp>
    <dsp:sp modelId="{DC687C28-8F06-4101-8483-1C68C47B2872}">
      <dsp:nvSpPr>
        <dsp:cNvPr id="0" name=""/>
        <dsp:cNvSpPr/>
      </dsp:nvSpPr>
      <dsp:spPr>
        <a:xfrm>
          <a:off x="0" y="3743019"/>
          <a:ext cx="5257800" cy="83947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Les </a:t>
          </a:r>
          <a:r>
            <a:rPr lang="fr-FR" sz="3500" kern="1200"/>
            <a:t>commandes</a:t>
          </a:r>
          <a:r>
            <a:rPr lang="en-US" sz="3500" kern="1200"/>
            <a:t> Docker</a:t>
          </a:r>
        </a:p>
      </dsp:txBody>
      <dsp:txXfrm>
        <a:off x="40980" y="3783999"/>
        <a:ext cx="5175840" cy="757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E7950-9530-4923-96A8-FB4CF22DCB97}">
      <dsp:nvSpPr>
        <dsp:cNvPr id="0" name=""/>
        <dsp:cNvSpPr/>
      </dsp:nvSpPr>
      <dsp:spPr>
        <a:xfrm>
          <a:off x="0" y="1589003"/>
          <a:ext cx="52578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BE095-FE64-49AA-94DA-5A475980F386}">
      <dsp:nvSpPr>
        <dsp:cNvPr id="0" name=""/>
        <dsp:cNvSpPr/>
      </dsp:nvSpPr>
      <dsp:spPr>
        <a:xfrm>
          <a:off x="262890" y="1249523"/>
          <a:ext cx="3680460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L’architecture traditionnelle</a:t>
          </a:r>
          <a:endParaRPr lang="en-US" sz="2300" kern="1200"/>
        </a:p>
      </dsp:txBody>
      <dsp:txXfrm>
        <a:off x="296034" y="1282667"/>
        <a:ext cx="3614172" cy="612672"/>
      </dsp:txXfrm>
    </dsp:sp>
    <dsp:sp modelId="{12CF664F-AB83-413D-9F29-A3B198160327}">
      <dsp:nvSpPr>
        <dsp:cNvPr id="0" name=""/>
        <dsp:cNvSpPr/>
      </dsp:nvSpPr>
      <dsp:spPr>
        <a:xfrm>
          <a:off x="0" y="2632284"/>
          <a:ext cx="52578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31297-E223-49C8-97A2-20830CD9D5D4}">
      <dsp:nvSpPr>
        <dsp:cNvPr id="0" name=""/>
        <dsp:cNvSpPr/>
      </dsp:nvSpPr>
      <dsp:spPr>
        <a:xfrm>
          <a:off x="262890" y="2292803"/>
          <a:ext cx="3680460" cy="6789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La virtualisation</a:t>
          </a:r>
          <a:endParaRPr lang="en-US" sz="2300" kern="1200"/>
        </a:p>
      </dsp:txBody>
      <dsp:txXfrm>
        <a:off x="296034" y="2325947"/>
        <a:ext cx="3614172" cy="612672"/>
      </dsp:txXfrm>
    </dsp:sp>
    <dsp:sp modelId="{C5C26921-8DB5-4F89-8C6A-34055847D947}">
      <dsp:nvSpPr>
        <dsp:cNvPr id="0" name=""/>
        <dsp:cNvSpPr/>
      </dsp:nvSpPr>
      <dsp:spPr>
        <a:xfrm>
          <a:off x="0" y="3675563"/>
          <a:ext cx="52578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02DBA-93F0-40A1-815F-AE2E38535FFD}">
      <dsp:nvSpPr>
        <dsp:cNvPr id="0" name=""/>
        <dsp:cNvSpPr/>
      </dsp:nvSpPr>
      <dsp:spPr>
        <a:xfrm>
          <a:off x="262890" y="3336084"/>
          <a:ext cx="3680460" cy="678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La conteneurisation</a:t>
          </a:r>
          <a:endParaRPr lang="en-US" sz="2300" kern="1200"/>
        </a:p>
      </dsp:txBody>
      <dsp:txXfrm>
        <a:off x="296034" y="3369228"/>
        <a:ext cx="3614172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15723-EDA9-45AC-9BC3-D705E5F01B1F}">
      <dsp:nvSpPr>
        <dsp:cNvPr id="0" name=""/>
        <dsp:cNvSpPr/>
      </dsp:nvSpPr>
      <dsp:spPr>
        <a:xfrm>
          <a:off x="0" y="58818"/>
          <a:ext cx="6589260" cy="9354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Fonctionnalités de docker</a:t>
          </a:r>
          <a:endParaRPr lang="en-US" sz="3900" kern="1200"/>
        </a:p>
      </dsp:txBody>
      <dsp:txXfrm>
        <a:off x="45663" y="104481"/>
        <a:ext cx="6497934" cy="844089"/>
      </dsp:txXfrm>
    </dsp:sp>
    <dsp:sp modelId="{5F816E54-3F92-419B-B9C6-E90C69841053}">
      <dsp:nvSpPr>
        <dsp:cNvPr id="0" name=""/>
        <dsp:cNvSpPr/>
      </dsp:nvSpPr>
      <dsp:spPr>
        <a:xfrm>
          <a:off x="0" y="1106553"/>
          <a:ext cx="6589260" cy="935415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Comment marche docker</a:t>
          </a:r>
          <a:endParaRPr lang="en-US" sz="3900" kern="1200"/>
        </a:p>
      </dsp:txBody>
      <dsp:txXfrm>
        <a:off x="45663" y="1152216"/>
        <a:ext cx="6497934" cy="844089"/>
      </dsp:txXfrm>
    </dsp:sp>
    <dsp:sp modelId="{41F45B60-EF16-48B6-BD2D-31DDB6081947}">
      <dsp:nvSpPr>
        <dsp:cNvPr id="0" name=""/>
        <dsp:cNvSpPr/>
      </dsp:nvSpPr>
      <dsp:spPr>
        <a:xfrm>
          <a:off x="0" y="2154288"/>
          <a:ext cx="6589260" cy="9354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Docker hub</a:t>
          </a:r>
          <a:endParaRPr lang="en-US" sz="3900" kern="1200"/>
        </a:p>
      </dsp:txBody>
      <dsp:txXfrm>
        <a:off x="45663" y="2199951"/>
        <a:ext cx="6497934" cy="844089"/>
      </dsp:txXfrm>
    </dsp:sp>
    <dsp:sp modelId="{46A17985-4E71-45F1-9263-0B389DD166F0}">
      <dsp:nvSpPr>
        <dsp:cNvPr id="0" name=""/>
        <dsp:cNvSpPr/>
      </dsp:nvSpPr>
      <dsp:spPr>
        <a:xfrm>
          <a:off x="0" y="3202023"/>
          <a:ext cx="6589260" cy="935415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Docker image</a:t>
          </a:r>
          <a:endParaRPr lang="en-US" sz="3900" kern="1200"/>
        </a:p>
      </dsp:txBody>
      <dsp:txXfrm>
        <a:off x="45663" y="3247686"/>
        <a:ext cx="6497934" cy="844089"/>
      </dsp:txXfrm>
    </dsp:sp>
    <dsp:sp modelId="{FDB73E89-EE95-41FD-80C2-3041A128AE10}">
      <dsp:nvSpPr>
        <dsp:cNvPr id="0" name=""/>
        <dsp:cNvSpPr/>
      </dsp:nvSpPr>
      <dsp:spPr>
        <a:xfrm>
          <a:off x="0" y="4249759"/>
          <a:ext cx="6589260" cy="9354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Commandes Docker</a:t>
          </a:r>
          <a:endParaRPr lang="en-US" sz="3900" kern="1200"/>
        </a:p>
      </dsp:txBody>
      <dsp:txXfrm>
        <a:off x="45663" y="4295422"/>
        <a:ext cx="6497934" cy="84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8FBF-FB45-493C-8EDF-0CB746B48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B5357-F5B0-412A-995D-0FA0F9D3A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DF746-EA79-4C59-B7AB-926BD8C7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C092E-705A-49E4-AE33-1E239C5B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29CEB-A555-4C50-ABE9-FBCC98AE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E265-9F41-4F4D-907F-9363907F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DB315-5592-4B95-8184-3BF0C34FF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D4D0-55E7-4B61-8850-C6100471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7687F-EF15-43B2-9D0A-1D80533F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973D0-3DF4-4BA4-9F69-DB5BFF1E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4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6AE4A-C855-47F9-9588-94B739F96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D445E-6207-4693-9547-5460B7906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DEF38-773E-4E36-AF0D-A661A347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872C7-BDB1-4543-B15A-09F1E054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20D5-728D-46EE-8EAD-F44D6958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9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049D-DC60-45A8-8973-F4F2E788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8AB4-6A4C-426B-BDBC-0D4A4D7B6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B266B-A7AF-4D5E-AFCA-3FFA423B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1215D-6A2C-431C-812B-137CC424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92C63-AC53-4492-8A74-06D25CCF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C8FC-41CB-443A-9BE0-BDECF062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C3724-42CA-4595-A508-7004D2876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CAFA-5FD2-4D48-B79A-B254507E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67B93-17B5-4028-91EB-99E7FC2C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C1704-4A1A-425D-84F2-32181E1A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2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93E8-3712-407F-B0D0-9A6D736D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38352-3730-46BE-912E-F2F29C748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03193-750F-460A-A22B-6B63D4E7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6F576-30B3-40A5-A902-B861EEEB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B5223-8A81-4B9B-BF28-F5625750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A5128-6B76-437C-AF04-F52AB8AC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4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1EA4-5C3B-430B-B50E-7102E86E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51121-F007-4353-8414-0EB158D20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61834-7CF0-47C6-AEC8-2C38C8FD1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B1698-0B16-4A95-95F8-65CE39D58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97669-930A-470A-8128-8FADC04F1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55B4B-0D03-47E7-AB62-F136A98B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869C9-EF88-47FE-A11A-426739BB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77F10-8784-4932-9EE4-4F84AC0C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7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8AC0-5E70-42ED-8EBA-BF43B179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451EA-0A88-4BE0-B258-F4C88119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D59B6-BBDF-4B99-9BB1-E5CB81CE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709CF-D70B-4340-BE60-89039720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6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0BD83-4D15-46EF-AB58-2B5B160E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03E99-89F4-432A-B070-5C19DDAC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91E98-E5AC-4F6A-84B9-49BD7FF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1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BCE7-3F71-4CC8-88CE-DA2EF25E8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62C78-B85C-4BAE-ADE3-487F619AE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FE574-2739-447F-979E-FD32F6051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7F0E1-C980-4AF7-8031-5A49F81B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5B19D-AE0A-44E2-B22D-78F13C6A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0CE04-E2A0-476F-837D-2CD76E24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0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FDEB-3329-4999-B194-C8D0B013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C4933-7592-4D33-B568-E46273314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3124D-84D6-4D7F-AB56-21E9531BB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C2375-2940-4AAA-8970-E38D358F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D27D5-B801-4A3D-A7AC-0A1842D0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325FB-2F21-4A5C-8AEE-43D06D9F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3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8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0E66D-E129-402A-B73E-47186278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F5C44-FED7-4A45-BB5F-E91A2C221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3E8B-7AA0-451E-A98E-CE1415580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154C-7F48-4927-B043-E64196FDC33B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69379-8904-46BB-8C08-8DDD8177F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7BF83-95B7-4C77-838E-7F6D69F9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8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A close up of a logo&#10;&#10;Description automatically generated">
            <a:extLst>
              <a:ext uri="{FF2B5EF4-FFF2-40B4-BE49-F238E27FC236}">
                <a16:creationId xmlns:a16="http://schemas.microsoft.com/office/drawing/2014/main" id="{5ACE9477-E38B-4A65-8678-1084BC141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8" r="8015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1450B2-78CF-4748-9EB0-8978A4977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DOCKER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5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953C7-DC62-4346-91BA-61E3C32A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/>
              <a:t>DOCKERHUB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8B2C8-EF34-4C9C-A8A7-251AB94B6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endParaRPr lang="fr-FR" sz="2400"/>
          </a:p>
          <a:p>
            <a:endParaRPr lang="fr-FR" sz="2400"/>
          </a:p>
          <a:p>
            <a:pPr marL="0" indent="0">
              <a:buNone/>
            </a:pP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01619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F1B7B98-09D1-4983-AA43-A1311055F9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00410"/>
            <a:ext cx="5097463" cy="3150992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A0B5790-4B61-4C2E-B9FF-58CDB1E435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476774"/>
            <a:ext cx="5544414" cy="31509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4FE9DF-80F4-4D50-B166-4395F913DCCB}"/>
              </a:ext>
            </a:extLst>
          </p:cNvPr>
          <p:cNvSpPr txBox="1"/>
          <p:nvPr/>
        </p:nvSpPr>
        <p:spPr>
          <a:xfrm>
            <a:off x="838200" y="731511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7200" dirty="0"/>
              <a:t>dockerfile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242403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14A7E-3DDB-41BB-83DD-7045E276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 moteur Docker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F20F5-4461-49C3-87B0-ACAB02877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fr-FR" sz="2400"/>
              <a:t>Pull: télécharger une image</a:t>
            </a:r>
          </a:p>
          <a:p>
            <a:endParaRPr lang="fr-FR" sz="2400"/>
          </a:p>
          <a:p>
            <a:r>
              <a:rPr lang="fr-FR" sz="2400"/>
              <a:t>Run: lancer un conteneur a partir d’une image</a:t>
            </a:r>
          </a:p>
          <a:p>
            <a:endParaRPr lang="fr-FR" sz="2400"/>
          </a:p>
          <a:p>
            <a:r>
              <a:rPr lang="fr-FR" sz="2400"/>
              <a:t>Container/Image: manipuler une image ou conteneur</a:t>
            </a:r>
          </a:p>
          <a:p>
            <a:pPr lvl="1"/>
            <a:r>
              <a:rPr lang="fr-FR"/>
              <a:t>Ls: afficher la liste des images ou conteneur</a:t>
            </a:r>
          </a:p>
          <a:p>
            <a:pPr lvl="1"/>
            <a:endParaRPr lang="fr-FR"/>
          </a:p>
          <a:p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25338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86049-0A95-4832-A0F7-AE8E0074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 exemple avec </a:t>
            </a:r>
            <a:r>
              <a:rPr lang="fr-FR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flask</a:t>
            </a:r>
            <a:endParaRPr lang="fr-FR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68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19AA0-0CA5-4E6A-91C9-ACD36A5E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Bonne chance pour le tp 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89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6A265D-8933-4B98-A979-A5E2F151132D}"/>
              </a:ext>
            </a:extLst>
          </p:cNvPr>
          <p:cNvSpPr txBox="1"/>
          <p:nvPr/>
        </p:nvSpPr>
        <p:spPr>
          <a:xfrm>
            <a:off x="519545" y="621792"/>
            <a:ext cx="5181503" cy="5504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SOMMAIRE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F60093-A51F-4E5F-8B7D-7BBE1B236C31}"/>
              </a:ext>
            </a:extLst>
          </p:cNvPr>
          <p:cNvSpPr txBox="1"/>
          <p:nvPr/>
        </p:nvSpPr>
        <p:spPr>
          <a:xfrm>
            <a:off x="4053840" y="2245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AE787594-8B46-4778-B518-4A500A14A5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692515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693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D9BC4B-8E9B-4BEA-910F-F79B15F6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33" name="TextBox 30">
            <a:extLst>
              <a:ext uri="{FF2B5EF4-FFF2-40B4-BE49-F238E27FC236}">
                <a16:creationId xmlns:a16="http://schemas.microsoft.com/office/drawing/2014/main" id="{F928F4FB-BBF4-4388-8A54-2563B4BD77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4337075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271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37215-DE0F-4E08-8BB5-DD6665F8EE09}"/>
              </a:ext>
            </a:extLst>
          </p:cNvPr>
          <p:cNvSpPr txBox="1"/>
          <p:nvPr/>
        </p:nvSpPr>
        <p:spPr>
          <a:xfrm>
            <a:off x="742950" y="742951"/>
            <a:ext cx="3778250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 architecture traditionnelle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06C7D-A734-45AE-A4B6-A41BA48CF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737241"/>
            <a:ext cx="6553545" cy="339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9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Sustainability | Free Full-Text | An Efficient Representation Using Harmony  Search for Solving the Virtual Machine Consolidation">
            <a:extLst>
              <a:ext uri="{FF2B5EF4-FFF2-40B4-BE49-F238E27FC236}">
                <a16:creationId xmlns:a16="http://schemas.microsoft.com/office/drawing/2014/main" id="{50D96E96-4D19-4A91-8C50-3B4983D6BC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9680"/>
            <a:ext cx="12197467" cy="435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56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6BD9-46CB-4543-A91B-0319906A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856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La conteneurisation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CC0F2B-0362-4F7C-A019-4111C195C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311150"/>
            <a:ext cx="9944100" cy="4972050"/>
          </a:xfrm>
        </p:spPr>
      </p:pic>
    </p:spTree>
    <p:extLst>
      <p:ext uri="{BB962C8B-B14F-4D97-AF65-F5344CB8AC3E}">
        <p14:creationId xmlns:p14="http://schemas.microsoft.com/office/powerpoint/2010/main" val="364548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9F6D22-92B5-4882-A5FE-FE29A10D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b="1" dirty="0"/>
              <a:t>Virtualisation vs Conteneurisation 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A8422B-D4A9-40DD-B649-C7DD7A736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virtualisation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20BF5B-50A0-44B8-B1BC-4B378E45C2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un hyperviseur</a:t>
            </a:r>
          </a:p>
          <a:p>
            <a:endParaRPr lang="fr-FR" dirty="0"/>
          </a:p>
          <a:p>
            <a:r>
              <a:rPr lang="fr-FR" dirty="0"/>
              <a:t>Plusieurs OS client</a:t>
            </a:r>
          </a:p>
          <a:p>
            <a:endParaRPr lang="fr-FR" dirty="0"/>
          </a:p>
          <a:p>
            <a:r>
              <a:rPr lang="fr-FR" dirty="0"/>
              <a:t>Très couteux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862728-09E1-4774-9E0F-97C780968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La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/>
              <a:t>conteneurisation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B123D76-442A-4643-851F-285FBEE628E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un moteur de conteneurisation</a:t>
            </a:r>
          </a:p>
          <a:p>
            <a:endParaRPr lang="fr-FR" dirty="0"/>
          </a:p>
          <a:p>
            <a:r>
              <a:rPr lang="fr-FR" dirty="0"/>
              <a:t>Aucun OS client</a:t>
            </a:r>
          </a:p>
          <a:p>
            <a:endParaRPr lang="fr-FR" dirty="0"/>
          </a:p>
          <a:p>
            <a:r>
              <a:rPr lang="fr-FR" dirty="0"/>
              <a:t>Plus léger/rapide/portable</a:t>
            </a:r>
          </a:p>
        </p:txBody>
      </p:sp>
    </p:spTree>
    <p:extLst>
      <p:ext uri="{BB962C8B-B14F-4D97-AF65-F5344CB8AC3E}">
        <p14:creationId xmlns:p14="http://schemas.microsoft.com/office/powerpoint/2010/main" val="66592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62530C-40F5-43FE-BC04-04E700A4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fr-FR" sz="4100"/>
              <a:t>Le fonctionnement de Docker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0D0F45E5-5649-4227-B428-0A99F6B5E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983668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113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12C80-1E2A-482B-8B7B-EE04D563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Le fonctionnement de Docker 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9EE7D156-886C-46D9-B111-DE8C0506B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35" y="3083198"/>
            <a:ext cx="10515600" cy="3195262"/>
          </a:xfrm>
        </p:spPr>
      </p:pic>
    </p:spTree>
    <p:extLst>
      <p:ext uri="{BB962C8B-B14F-4D97-AF65-F5344CB8AC3E}">
        <p14:creationId xmlns:p14="http://schemas.microsoft.com/office/powerpoint/2010/main" val="252593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116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DOCKER</vt:lpstr>
      <vt:lpstr>PowerPoint Presentation</vt:lpstr>
      <vt:lpstr>Introduction</vt:lpstr>
      <vt:lpstr>PowerPoint Presentation</vt:lpstr>
      <vt:lpstr>PowerPoint Presentation</vt:lpstr>
      <vt:lpstr>La conteneurisation</vt:lpstr>
      <vt:lpstr>Virtualisation vs Conteneurisation  </vt:lpstr>
      <vt:lpstr>Le fonctionnement de Docker</vt:lpstr>
      <vt:lpstr>Le fonctionnement de Docker </vt:lpstr>
      <vt:lpstr>DOCKERHUB</vt:lpstr>
      <vt:lpstr>PowerPoint Presentation</vt:lpstr>
      <vt:lpstr>Le moteur Docker</vt:lpstr>
      <vt:lpstr>Un exemple avec flask</vt:lpstr>
      <vt:lpstr>Bonne chance pour le tp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HIVERT Paul</dc:creator>
  <cp:lastModifiedBy>HIVERT Paul</cp:lastModifiedBy>
  <cp:revision>2</cp:revision>
  <dcterms:created xsi:type="dcterms:W3CDTF">2020-10-03T01:32:13Z</dcterms:created>
  <dcterms:modified xsi:type="dcterms:W3CDTF">2020-10-03T01:41:13Z</dcterms:modified>
</cp:coreProperties>
</file>