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240A5-0DD9-4F0E-B8EE-1FD8388D01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C38961-F7F9-4002-B16E-74E6847AB508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6B3DDF0F-203A-48A4-B0B5-08D5D0213CAC}" type="parTrans" cxnId="{86195112-76C9-4135-82B7-2D1CC841AC8F}">
      <dgm:prSet/>
      <dgm:spPr/>
      <dgm:t>
        <a:bodyPr/>
        <a:lstStyle/>
        <a:p>
          <a:endParaRPr lang="en-US"/>
        </a:p>
      </dgm:t>
    </dgm:pt>
    <dgm:pt modelId="{554421B5-AA00-4191-BA96-E276D0A10B4E}" type="sibTrans" cxnId="{86195112-76C9-4135-82B7-2D1CC841AC8F}">
      <dgm:prSet/>
      <dgm:spPr/>
      <dgm:t>
        <a:bodyPr/>
        <a:lstStyle/>
        <a:p>
          <a:endParaRPr lang="en-US"/>
        </a:p>
      </dgm:t>
    </dgm:pt>
    <dgm:pt modelId="{FB16678D-C73A-4CC3-A104-8B68EB793EBB}">
      <dgm:prSet/>
      <dgm:spPr/>
      <dgm:t>
        <a:bodyPr/>
        <a:lstStyle/>
        <a:p>
          <a:r>
            <a:rPr lang="fr-FR" dirty="0"/>
            <a:t>Fonctionnement</a:t>
          </a:r>
          <a:r>
            <a:rPr lang="en-US" dirty="0"/>
            <a:t> de Docker</a:t>
          </a:r>
        </a:p>
      </dgm:t>
    </dgm:pt>
    <dgm:pt modelId="{5498DC8E-F966-4BBE-9819-8E7414C1A53A}" type="parTrans" cxnId="{5E6680F1-D807-4A78-8C6D-82FA9257C52B}">
      <dgm:prSet/>
      <dgm:spPr/>
      <dgm:t>
        <a:bodyPr/>
        <a:lstStyle/>
        <a:p>
          <a:endParaRPr lang="en-US"/>
        </a:p>
      </dgm:t>
    </dgm:pt>
    <dgm:pt modelId="{2EC41730-C0E9-4C98-A8DC-0E846F939D84}" type="sibTrans" cxnId="{5E6680F1-D807-4A78-8C6D-82FA9257C52B}">
      <dgm:prSet/>
      <dgm:spPr/>
      <dgm:t>
        <a:bodyPr/>
        <a:lstStyle/>
        <a:p>
          <a:endParaRPr lang="en-US"/>
        </a:p>
      </dgm:t>
    </dgm:pt>
    <dgm:pt modelId="{D6EA5039-02DA-4BD6-9C83-7C3CE91651B7}">
      <dgm:prSet/>
      <dgm:spPr/>
      <dgm:t>
        <a:bodyPr/>
        <a:lstStyle/>
        <a:p>
          <a:r>
            <a:rPr lang="fr-FR" dirty="0"/>
            <a:t>Dockerfile</a:t>
          </a:r>
          <a:endParaRPr lang="en-US" dirty="0"/>
        </a:p>
      </dgm:t>
    </dgm:pt>
    <dgm:pt modelId="{0D940966-656C-4CEB-B6A5-C37D9F9970AE}" type="parTrans" cxnId="{1E8C2471-4981-42D6-B608-0F6945519B14}">
      <dgm:prSet/>
      <dgm:spPr/>
      <dgm:t>
        <a:bodyPr/>
        <a:lstStyle/>
        <a:p>
          <a:endParaRPr lang="en-US"/>
        </a:p>
      </dgm:t>
    </dgm:pt>
    <dgm:pt modelId="{23689677-85E2-4C21-942B-12BAA079E07C}" type="sibTrans" cxnId="{1E8C2471-4981-42D6-B608-0F6945519B14}">
      <dgm:prSet/>
      <dgm:spPr/>
      <dgm:t>
        <a:bodyPr/>
        <a:lstStyle/>
        <a:p>
          <a:endParaRPr lang="en-US"/>
        </a:p>
      </dgm:t>
    </dgm:pt>
    <dgm:pt modelId="{71E11B62-6B03-4419-B959-EA8329475C27}">
      <dgm:prSet/>
      <dgm:spPr/>
      <dgm:t>
        <a:bodyPr/>
        <a:lstStyle/>
        <a:p>
          <a:r>
            <a:rPr lang="en-US" dirty="0"/>
            <a:t>Les </a:t>
          </a:r>
          <a:r>
            <a:rPr lang="fr-FR" dirty="0"/>
            <a:t>fonctionnalités</a:t>
          </a:r>
          <a:r>
            <a:rPr lang="en-US" dirty="0"/>
            <a:t> Docker</a:t>
          </a:r>
        </a:p>
      </dgm:t>
    </dgm:pt>
    <dgm:pt modelId="{76E295BF-42BB-4904-93B5-BB225CB97CE4}" type="parTrans" cxnId="{148E603F-F701-4B24-9CE2-493E32E4D4BA}">
      <dgm:prSet/>
      <dgm:spPr/>
      <dgm:t>
        <a:bodyPr/>
        <a:lstStyle/>
        <a:p>
          <a:endParaRPr lang="en-US"/>
        </a:p>
      </dgm:t>
    </dgm:pt>
    <dgm:pt modelId="{47655AE9-EC84-4A3E-B505-E4BAED56EC4C}" type="sibTrans" cxnId="{148E603F-F701-4B24-9CE2-493E32E4D4BA}">
      <dgm:prSet/>
      <dgm:spPr/>
      <dgm:t>
        <a:bodyPr/>
        <a:lstStyle/>
        <a:p>
          <a:endParaRPr lang="en-US"/>
        </a:p>
      </dgm:t>
    </dgm:pt>
    <dgm:pt modelId="{9314CAA8-2F97-44E4-BBE5-78D0C04DD502}" type="pres">
      <dgm:prSet presAssocID="{626240A5-0DD9-4F0E-B8EE-1FD8388D0181}" presName="linear" presStyleCnt="0">
        <dgm:presLayoutVars>
          <dgm:animLvl val="lvl"/>
          <dgm:resizeHandles val="exact"/>
        </dgm:presLayoutVars>
      </dgm:prSet>
      <dgm:spPr/>
    </dgm:pt>
    <dgm:pt modelId="{43F6971E-19A1-4A1C-9FD0-F04F15A2CB48}" type="pres">
      <dgm:prSet presAssocID="{76C38961-F7F9-4002-B16E-74E6847AB5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C5C7C6-1642-443B-97BE-E8932D76E86D}" type="pres">
      <dgm:prSet presAssocID="{554421B5-AA00-4191-BA96-E276D0A10B4E}" presName="spacer" presStyleCnt="0"/>
      <dgm:spPr/>
    </dgm:pt>
    <dgm:pt modelId="{61C107DE-F773-4FCB-96CC-EFFCD0E8B53F}" type="pres">
      <dgm:prSet presAssocID="{FB16678D-C73A-4CC3-A104-8B68EB793E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939A70-0EE0-45B3-8FA5-EEAE59733069}" type="pres">
      <dgm:prSet presAssocID="{2EC41730-C0E9-4C98-A8DC-0E846F939D84}" presName="spacer" presStyleCnt="0"/>
      <dgm:spPr/>
    </dgm:pt>
    <dgm:pt modelId="{D9265C3D-01CD-4895-82A0-A5C53AC87A00}" type="pres">
      <dgm:prSet presAssocID="{D6EA5039-02DA-4BD6-9C83-7C3CE91651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7D1798-7D1C-446F-B1DE-DBEFF1268CCD}" type="pres">
      <dgm:prSet presAssocID="{23689677-85E2-4C21-942B-12BAA079E07C}" presName="spacer" presStyleCnt="0"/>
      <dgm:spPr/>
    </dgm:pt>
    <dgm:pt modelId="{DC687C28-8F06-4101-8483-1C68C47B2872}" type="pres">
      <dgm:prSet presAssocID="{71E11B62-6B03-4419-B959-EA8329475C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195112-76C9-4135-82B7-2D1CC841AC8F}" srcId="{626240A5-0DD9-4F0E-B8EE-1FD8388D0181}" destId="{76C38961-F7F9-4002-B16E-74E6847AB508}" srcOrd="0" destOrd="0" parTransId="{6B3DDF0F-203A-48A4-B0B5-08D5D0213CAC}" sibTransId="{554421B5-AA00-4191-BA96-E276D0A10B4E}"/>
    <dgm:cxn modelId="{EB4E772C-6432-4E9E-8506-6D5C7896231A}" type="presOf" srcId="{FB16678D-C73A-4CC3-A104-8B68EB793EBB}" destId="{61C107DE-F773-4FCB-96CC-EFFCD0E8B53F}" srcOrd="0" destOrd="0" presId="urn:microsoft.com/office/officeart/2005/8/layout/vList2"/>
    <dgm:cxn modelId="{10E2A432-5753-4AA9-B43B-6F77F2D29BC1}" type="presOf" srcId="{D6EA5039-02DA-4BD6-9C83-7C3CE91651B7}" destId="{D9265C3D-01CD-4895-82A0-A5C53AC87A00}" srcOrd="0" destOrd="0" presId="urn:microsoft.com/office/officeart/2005/8/layout/vList2"/>
    <dgm:cxn modelId="{E6355D3C-A2CC-486B-B18B-7976D317014C}" type="presOf" srcId="{76C38961-F7F9-4002-B16E-74E6847AB508}" destId="{43F6971E-19A1-4A1C-9FD0-F04F15A2CB48}" srcOrd="0" destOrd="0" presId="urn:microsoft.com/office/officeart/2005/8/layout/vList2"/>
    <dgm:cxn modelId="{148E603F-F701-4B24-9CE2-493E32E4D4BA}" srcId="{626240A5-0DD9-4F0E-B8EE-1FD8388D0181}" destId="{71E11B62-6B03-4419-B959-EA8329475C27}" srcOrd="3" destOrd="0" parTransId="{76E295BF-42BB-4904-93B5-BB225CB97CE4}" sibTransId="{47655AE9-EC84-4A3E-B505-E4BAED56EC4C}"/>
    <dgm:cxn modelId="{1E8C2471-4981-42D6-B608-0F6945519B14}" srcId="{626240A5-0DD9-4F0E-B8EE-1FD8388D0181}" destId="{D6EA5039-02DA-4BD6-9C83-7C3CE91651B7}" srcOrd="2" destOrd="0" parTransId="{0D940966-656C-4CEB-B6A5-C37D9F9970AE}" sibTransId="{23689677-85E2-4C21-942B-12BAA079E07C}"/>
    <dgm:cxn modelId="{27F11B76-83A9-4B42-BDF5-27AEAAB399BD}" type="presOf" srcId="{71E11B62-6B03-4419-B959-EA8329475C27}" destId="{DC687C28-8F06-4101-8483-1C68C47B2872}" srcOrd="0" destOrd="0" presId="urn:microsoft.com/office/officeart/2005/8/layout/vList2"/>
    <dgm:cxn modelId="{75187BE9-161B-4046-8B02-B93CDEBD123B}" type="presOf" srcId="{626240A5-0DD9-4F0E-B8EE-1FD8388D0181}" destId="{9314CAA8-2F97-44E4-BBE5-78D0C04DD502}" srcOrd="0" destOrd="0" presId="urn:microsoft.com/office/officeart/2005/8/layout/vList2"/>
    <dgm:cxn modelId="{5E6680F1-D807-4A78-8C6D-82FA9257C52B}" srcId="{626240A5-0DD9-4F0E-B8EE-1FD8388D0181}" destId="{FB16678D-C73A-4CC3-A104-8B68EB793EBB}" srcOrd="1" destOrd="0" parTransId="{5498DC8E-F966-4BBE-9819-8E7414C1A53A}" sibTransId="{2EC41730-C0E9-4C98-A8DC-0E846F939D84}"/>
    <dgm:cxn modelId="{91528E56-B9BB-490C-B262-11FD9E82F2DF}" type="presParOf" srcId="{9314CAA8-2F97-44E4-BBE5-78D0C04DD502}" destId="{43F6971E-19A1-4A1C-9FD0-F04F15A2CB48}" srcOrd="0" destOrd="0" presId="urn:microsoft.com/office/officeart/2005/8/layout/vList2"/>
    <dgm:cxn modelId="{AE894FA9-F118-4974-8C11-366D0E7FFEC1}" type="presParOf" srcId="{9314CAA8-2F97-44E4-BBE5-78D0C04DD502}" destId="{23C5C7C6-1642-443B-97BE-E8932D76E86D}" srcOrd="1" destOrd="0" presId="urn:microsoft.com/office/officeart/2005/8/layout/vList2"/>
    <dgm:cxn modelId="{BC9AA5CC-7303-4A7F-BD78-1B1DC02061FE}" type="presParOf" srcId="{9314CAA8-2F97-44E4-BBE5-78D0C04DD502}" destId="{61C107DE-F773-4FCB-96CC-EFFCD0E8B53F}" srcOrd="2" destOrd="0" presId="urn:microsoft.com/office/officeart/2005/8/layout/vList2"/>
    <dgm:cxn modelId="{26CB637B-03F3-43F5-9A37-DB435E22E581}" type="presParOf" srcId="{9314CAA8-2F97-44E4-BBE5-78D0C04DD502}" destId="{66939A70-0EE0-45B3-8FA5-EEAE59733069}" srcOrd="3" destOrd="0" presId="urn:microsoft.com/office/officeart/2005/8/layout/vList2"/>
    <dgm:cxn modelId="{34A47FC1-9141-4BB8-8E80-73D9C354B9DF}" type="presParOf" srcId="{9314CAA8-2F97-44E4-BBE5-78D0C04DD502}" destId="{D9265C3D-01CD-4895-82A0-A5C53AC87A00}" srcOrd="4" destOrd="0" presId="urn:microsoft.com/office/officeart/2005/8/layout/vList2"/>
    <dgm:cxn modelId="{3A4FB1D7-8575-4A7A-847D-41ABA6AB9A1A}" type="presParOf" srcId="{9314CAA8-2F97-44E4-BBE5-78D0C04DD502}" destId="{507D1798-7D1C-446F-B1DE-DBEFF1268CCD}" srcOrd="5" destOrd="0" presId="urn:microsoft.com/office/officeart/2005/8/layout/vList2"/>
    <dgm:cxn modelId="{BA644BDE-281A-4BF8-B80E-CD3361D57D54}" type="presParOf" srcId="{9314CAA8-2F97-44E4-BBE5-78D0C04DD502}" destId="{DC687C28-8F06-4101-8483-1C68C47B28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16A25-69D3-4A6D-9FC9-EEC8EAD373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1F7BAD-7A97-4CE1-8C35-C2324E7E8270}">
      <dgm:prSet/>
      <dgm:spPr/>
      <dgm:t>
        <a:bodyPr/>
        <a:lstStyle/>
        <a:p>
          <a:r>
            <a:rPr lang="fr-FR" dirty="0"/>
            <a:t>Comment marche docker</a:t>
          </a:r>
          <a:endParaRPr lang="en-US" dirty="0"/>
        </a:p>
      </dgm:t>
    </dgm:pt>
    <dgm:pt modelId="{035B7CD6-B17C-489E-A560-AB5F77AB06A7}" type="parTrans" cxnId="{8694671C-7BA8-468C-A86B-006D3E768B8D}">
      <dgm:prSet/>
      <dgm:spPr/>
      <dgm:t>
        <a:bodyPr/>
        <a:lstStyle/>
        <a:p>
          <a:endParaRPr lang="en-US"/>
        </a:p>
      </dgm:t>
    </dgm:pt>
    <dgm:pt modelId="{AA100453-4EAE-49A8-9E5B-6911F614511A}" type="sibTrans" cxnId="{8694671C-7BA8-468C-A86B-006D3E768B8D}">
      <dgm:prSet/>
      <dgm:spPr/>
      <dgm:t>
        <a:bodyPr/>
        <a:lstStyle/>
        <a:p>
          <a:endParaRPr lang="en-US"/>
        </a:p>
      </dgm:t>
    </dgm:pt>
    <dgm:pt modelId="{B849DFBC-966D-4132-9BF8-C9D4DE0F70FF}">
      <dgm:prSet/>
      <dgm:spPr/>
      <dgm:t>
        <a:bodyPr/>
        <a:lstStyle/>
        <a:p>
          <a:r>
            <a:rPr lang="fr-FR"/>
            <a:t>Docker hub</a:t>
          </a:r>
          <a:endParaRPr lang="en-US"/>
        </a:p>
      </dgm:t>
    </dgm:pt>
    <dgm:pt modelId="{A0165C73-50E0-42BE-AF16-D65CFDC8F2AB}" type="parTrans" cxnId="{80EB66DC-5773-4BFF-8B38-3FBB1E90EAAC}">
      <dgm:prSet/>
      <dgm:spPr/>
      <dgm:t>
        <a:bodyPr/>
        <a:lstStyle/>
        <a:p>
          <a:endParaRPr lang="en-US"/>
        </a:p>
      </dgm:t>
    </dgm:pt>
    <dgm:pt modelId="{26853628-CAE8-42E5-A98F-F01034F2EB6B}" type="sibTrans" cxnId="{80EB66DC-5773-4BFF-8B38-3FBB1E90EAAC}">
      <dgm:prSet/>
      <dgm:spPr/>
      <dgm:t>
        <a:bodyPr/>
        <a:lstStyle/>
        <a:p>
          <a:endParaRPr lang="en-US"/>
        </a:p>
      </dgm:t>
    </dgm:pt>
    <dgm:pt modelId="{AA9A4EAE-DB4F-4F92-B86B-573D238ABCEF}">
      <dgm:prSet/>
      <dgm:spPr/>
      <dgm:t>
        <a:bodyPr/>
        <a:lstStyle/>
        <a:p>
          <a:r>
            <a:rPr lang="fr-FR" dirty="0"/>
            <a:t>Dockerfile</a:t>
          </a:r>
          <a:endParaRPr lang="en-US" dirty="0"/>
        </a:p>
      </dgm:t>
    </dgm:pt>
    <dgm:pt modelId="{9F78CD93-1171-4DF0-9BFC-D84D6C59E5B5}" type="parTrans" cxnId="{A6409C27-E746-4EDE-9BE5-A4B453D55739}">
      <dgm:prSet/>
      <dgm:spPr/>
      <dgm:t>
        <a:bodyPr/>
        <a:lstStyle/>
        <a:p>
          <a:endParaRPr lang="en-US"/>
        </a:p>
      </dgm:t>
    </dgm:pt>
    <dgm:pt modelId="{176CDDC8-49ED-430E-812D-8D3FFCD65924}" type="sibTrans" cxnId="{A6409C27-E746-4EDE-9BE5-A4B453D55739}">
      <dgm:prSet/>
      <dgm:spPr/>
      <dgm:t>
        <a:bodyPr/>
        <a:lstStyle/>
        <a:p>
          <a:endParaRPr lang="en-US"/>
        </a:p>
      </dgm:t>
    </dgm:pt>
    <dgm:pt modelId="{4EFEBBF6-0779-45B2-B23D-966801E55057}">
      <dgm:prSet/>
      <dgm:spPr/>
      <dgm:t>
        <a:bodyPr/>
        <a:lstStyle/>
        <a:p>
          <a:r>
            <a:rPr lang="fr-FR" dirty="0"/>
            <a:t>Des fonctionnalités Docker</a:t>
          </a:r>
          <a:endParaRPr lang="en-US" dirty="0"/>
        </a:p>
      </dgm:t>
    </dgm:pt>
    <dgm:pt modelId="{72EE2EE5-840D-404E-8D09-CB8A74DC983D}" type="parTrans" cxnId="{7D50527A-105F-434A-A4B4-C9AEDADE2F7B}">
      <dgm:prSet/>
      <dgm:spPr/>
      <dgm:t>
        <a:bodyPr/>
        <a:lstStyle/>
        <a:p>
          <a:endParaRPr lang="en-US"/>
        </a:p>
      </dgm:t>
    </dgm:pt>
    <dgm:pt modelId="{2EEB2D7A-B00A-431D-B19A-A5AA7BA29140}" type="sibTrans" cxnId="{7D50527A-105F-434A-A4B4-C9AEDADE2F7B}">
      <dgm:prSet/>
      <dgm:spPr/>
      <dgm:t>
        <a:bodyPr/>
        <a:lstStyle/>
        <a:p>
          <a:endParaRPr lang="en-US"/>
        </a:p>
      </dgm:t>
    </dgm:pt>
    <dgm:pt modelId="{1DA91748-FC28-44BD-B677-BE089DAFDBA4}" type="pres">
      <dgm:prSet presAssocID="{3E716A25-69D3-4A6D-9FC9-EEC8EAD37375}" presName="linear" presStyleCnt="0">
        <dgm:presLayoutVars>
          <dgm:animLvl val="lvl"/>
          <dgm:resizeHandles val="exact"/>
        </dgm:presLayoutVars>
      </dgm:prSet>
      <dgm:spPr/>
    </dgm:pt>
    <dgm:pt modelId="{5F816E54-3F92-419B-B9C6-E90C69841053}" type="pres">
      <dgm:prSet presAssocID="{B41F7BAD-7A97-4CE1-8C35-C2324E7E82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BAD18D-4CFE-4B04-8642-5DA478F27B7A}" type="pres">
      <dgm:prSet presAssocID="{AA100453-4EAE-49A8-9E5B-6911F614511A}" presName="spacer" presStyleCnt="0"/>
      <dgm:spPr/>
    </dgm:pt>
    <dgm:pt modelId="{41F45B60-EF16-48B6-BD2D-31DDB6081947}" type="pres">
      <dgm:prSet presAssocID="{B849DFBC-966D-4132-9BF8-C9D4DE0F70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00EE2F-7AC3-44D6-ABD0-ACD41006FC4D}" type="pres">
      <dgm:prSet presAssocID="{26853628-CAE8-42E5-A98F-F01034F2EB6B}" presName="spacer" presStyleCnt="0"/>
      <dgm:spPr/>
    </dgm:pt>
    <dgm:pt modelId="{46A17985-4E71-45F1-9263-0B389DD166F0}" type="pres">
      <dgm:prSet presAssocID="{AA9A4EAE-DB4F-4F92-B86B-573D238ABC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DAB214-AE24-4EE9-BB3E-57A2EE48CE0B}" type="pres">
      <dgm:prSet presAssocID="{176CDDC8-49ED-430E-812D-8D3FFCD65924}" presName="spacer" presStyleCnt="0"/>
      <dgm:spPr/>
    </dgm:pt>
    <dgm:pt modelId="{FDB73E89-EE95-41FD-80C2-3041A128AE10}" type="pres">
      <dgm:prSet presAssocID="{4EFEBBF6-0779-45B2-B23D-966801E550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69FD03-A3F3-4EE2-8594-7266A800595D}" type="presOf" srcId="{B41F7BAD-7A97-4CE1-8C35-C2324E7E8270}" destId="{5F816E54-3F92-419B-B9C6-E90C69841053}" srcOrd="0" destOrd="0" presId="urn:microsoft.com/office/officeart/2005/8/layout/vList2"/>
    <dgm:cxn modelId="{8694671C-7BA8-468C-A86B-006D3E768B8D}" srcId="{3E716A25-69D3-4A6D-9FC9-EEC8EAD37375}" destId="{B41F7BAD-7A97-4CE1-8C35-C2324E7E8270}" srcOrd="0" destOrd="0" parTransId="{035B7CD6-B17C-489E-A560-AB5F77AB06A7}" sibTransId="{AA100453-4EAE-49A8-9E5B-6911F614511A}"/>
    <dgm:cxn modelId="{A6409C27-E746-4EDE-9BE5-A4B453D55739}" srcId="{3E716A25-69D3-4A6D-9FC9-EEC8EAD37375}" destId="{AA9A4EAE-DB4F-4F92-B86B-573D238ABCEF}" srcOrd="2" destOrd="0" parTransId="{9F78CD93-1171-4DF0-9BFC-D84D6C59E5B5}" sibTransId="{176CDDC8-49ED-430E-812D-8D3FFCD65924}"/>
    <dgm:cxn modelId="{DD4E3937-D476-47C0-B803-C9610FF9A42A}" type="presOf" srcId="{4EFEBBF6-0779-45B2-B23D-966801E55057}" destId="{FDB73E89-EE95-41FD-80C2-3041A128AE10}" srcOrd="0" destOrd="0" presId="urn:microsoft.com/office/officeart/2005/8/layout/vList2"/>
    <dgm:cxn modelId="{277D814F-BB28-46C5-B8AE-8FC740D40CB3}" type="presOf" srcId="{3E716A25-69D3-4A6D-9FC9-EEC8EAD37375}" destId="{1DA91748-FC28-44BD-B677-BE089DAFDBA4}" srcOrd="0" destOrd="0" presId="urn:microsoft.com/office/officeart/2005/8/layout/vList2"/>
    <dgm:cxn modelId="{69BD2553-ED16-4EC5-BCD2-0C9D0D2BD67C}" type="presOf" srcId="{B849DFBC-966D-4132-9BF8-C9D4DE0F70FF}" destId="{41F45B60-EF16-48B6-BD2D-31DDB6081947}" srcOrd="0" destOrd="0" presId="urn:microsoft.com/office/officeart/2005/8/layout/vList2"/>
    <dgm:cxn modelId="{7D50527A-105F-434A-A4B4-C9AEDADE2F7B}" srcId="{3E716A25-69D3-4A6D-9FC9-EEC8EAD37375}" destId="{4EFEBBF6-0779-45B2-B23D-966801E55057}" srcOrd="3" destOrd="0" parTransId="{72EE2EE5-840D-404E-8D09-CB8A74DC983D}" sibTransId="{2EEB2D7A-B00A-431D-B19A-A5AA7BA29140}"/>
    <dgm:cxn modelId="{1B11279E-3549-41DB-9515-7D3BEAF48360}" type="presOf" srcId="{AA9A4EAE-DB4F-4F92-B86B-573D238ABCEF}" destId="{46A17985-4E71-45F1-9263-0B389DD166F0}" srcOrd="0" destOrd="0" presId="urn:microsoft.com/office/officeart/2005/8/layout/vList2"/>
    <dgm:cxn modelId="{80EB66DC-5773-4BFF-8B38-3FBB1E90EAAC}" srcId="{3E716A25-69D3-4A6D-9FC9-EEC8EAD37375}" destId="{B849DFBC-966D-4132-9BF8-C9D4DE0F70FF}" srcOrd="1" destOrd="0" parTransId="{A0165C73-50E0-42BE-AF16-D65CFDC8F2AB}" sibTransId="{26853628-CAE8-42E5-A98F-F01034F2EB6B}"/>
    <dgm:cxn modelId="{A859E783-3900-4A2D-8A12-D98587BE721B}" type="presParOf" srcId="{1DA91748-FC28-44BD-B677-BE089DAFDBA4}" destId="{5F816E54-3F92-419B-B9C6-E90C69841053}" srcOrd="0" destOrd="0" presId="urn:microsoft.com/office/officeart/2005/8/layout/vList2"/>
    <dgm:cxn modelId="{C7168F1F-B579-4BE9-AC91-7654218A39A4}" type="presParOf" srcId="{1DA91748-FC28-44BD-B677-BE089DAFDBA4}" destId="{56BAD18D-4CFE-4B04-8642-5DA478F27B7A}" srcOrd="1" destOrd="0" presId="urn:microsoft.com/office/officeart/2005/8/layout/vList2"/>
    <dgm:cxn modelId="{13754E20-7C51-41E3-8A61-521C7A7F45E3}" type="presParOf" srcId="{1DA91748-FC28-44BD-B677-BE089DAFDBA4}" destId="{41F45B60-EF16-48B6-BD2D-31DDB6081947}" srcOrd="2" destOrd="0" presId="urn:microsoft.com/office/officeart/2005/8/layout/vList2"/>
    <dgm:cxn modelId="{56510EDE-6555-4F08-A463-9DA1771917E3}" type="presParOf" srcId="{1DA91748-FC28-44BD-B677-BE089DAFDBA4}" destId="{3600EE2F-7AC3-44D6-ABD0-ACD41006FC4D}" srcOrd="3" destOrd="0" presId="urn:microsoft.com/office/officeart/2005/8/layout/vList2"/>
    <dgm:cxn modelId="{0C6972F5-4CF8-4776-85AC-BAC114526BA5}" type="presParOf" srcId="{1DA91748-FC28-44BD-B677-BE089DAFDBA4}" destId="{46A17985-4E71-45F1-9263-0B389DD166F0}" srcOrd="4" destOrd="0" presId="urn:microsoft.com/office/officeart/2005/8/layout/vList2"/>
    <dgm:cxn modelId="{24B30DD4-50B7-43C5-88E3-A07B1C2A7311}" type="presParOf" srcId="{1DA91748-FC28-44BD-B677-BE089DAFDBA4}" destId="{E9DAB214-AE24-4EE9-BB3E-57A2EE48CE0B}" srcOrd="5" destOrd="0" presId="urn:microsoft.com/office/officeart/2005/8/layout/vList2"/>
    <dgm:cxn modelId="{A615785A-AF61-42C6-8E14-BDD15F6FB2CE}" type="presParOf" srcId="{1DA91748-FC28-44BD-B677-BE089DAFDBA4}" destId="{FDB73E89-EE95-41FD-80C2-3041A128AE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48971B-08A8-454C-A681-B5776C8C77B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272BE0-5C51-45FF-9537-4F05C4A698F4}">
      <dgm:prSet phldrT="[Text]"/>
      <dgm:spPr/>
      <dgm:t>
        <a:bodyPr/>
        <a:lstStyle/>
        <a:p>
          <a:r>
            <a:rPr lang="fr-FR" dirty="0"/>
            <a:t>Docker image</a:t>
          </a:r>
        </a:p>
      </dgm:t>
    </dgm:pt>
    <dgm:pt modelId="{550A85F8-27D3-4510-8F26-34BB796372BA}" type="parTrans" cxnId="{E6D2BA7C-467B-45EA-AD2F-1DDF42D3EF02}">
      <dgm:prSet/>
      <dgm:spPr/>
      <dgm:t>
        <a:bodyPr/>
        <a:lstStyle/>
        <a:p>
          <a:endParaRPr lang="fr-FR"/>
        </a:p>
      </dgm:t>
    </dgm:pt>
    <dgm:pt modelId="{F51F661A-4716-4451-93E0-9B4FE2F66108}" type="sibTrans" cxnId="{E6D2BA7C-467B-45EA-AD2F-1DDF42D3EF02}">
      <dgm:prSet/>
      <dgm:spPr/>
      <dgm:t>
        <a:bodyPr/>
        <a:lstStyle/>
        <a:p>
          <a:endParaRPr lang="fr-FR"/>
        </a:p>
      </dgm:t>
    </dgm:pt>
    <dgm:pt modelId="{6F99FBD6-ABED-4B14-AE77-5B6B802A5A54}">
      <dgm:prSet phldrT="[Text]"/>
      <dgm:spPr/>
      <dgm:t>
        <a:bodyPr/>
        <a:lstStyle/>
        <a:p>
          <a:r>
            <a:rPr lang="fr-FR" dirty="0"/>
            <a:t>Docker Container</a:t>
          </a:r>
        </a:p>
      </dgm:t>
    </dgm:pt>
    <dgm:pt modelId="{60906A40-DEF0-4A6F-8020-751CC61F8D2C}" type="parTrans" cxnId="{B6252536-AE34-4837-B76B-B8E04F29886D}">
      <dgm:prSet/>
      <dgm:spPr/>
      <dgm:t>
        <a:bodyPr/>
        <a:lstStyle/>
        <a:p>
          <a:endParaRPr lang="fr-FR"/>
        </a:p>
      </dgm:t>
    </dgm:pt>
    <dgm:pt modelId="{B9F43144-B505-4928-9806-30693DD99C00}" type="sibTrans" cxnId="{B6252536-AE34-4837-B76B-B8E04F29886D}">
      <dgm:prSet/>
      <dgm:spPr/>
      <dgm:t>
        <a:bodyPr/>
        <a:lstStyle/>
        <a:p>
          <a:endParaRPr lang="fr-FR"/>
        </a:p>
      </dgm:t>
    </dgm:pt>
    <dgm:pt modelId="{A181F046-93D4-47BB-B241-8ACB4D219191}">
      <dgm:prSet phldrT="[Text]"/>
      <dgm:spPr/>
      <dgm:t>
        <a:bodyPr/>
        <a:lstStyle/>
        <a:p>
          <a:r>
            <a:rPr lang="fr-FR" dirty="0"/>
            <a:t>Docker</a:t>
          </a:r>
        </a:p>
      </dgm:t>
    </dgm:pt>
    <dgm:pt modelId="{09129E00-064B-4158-9C01-7F19F6FE8FDF}" type="sibTrans" cxnId="{8BC79B5C-3F0B-4704-9F33-F611634AD729}">
      <dgm:prSet/>
      <dgm:spPr/>
      <dgm:t>
        <a:bodyPr/>
        <a:lstStyle/>
        <a:p>
          <a:endParaRPr lang="fr-FR"/>
        </a:p>
      </dgm:t>
    </dgm:pt>
    <dgm:pt modelId="{1F5D4ADE-8C1C-498E-B931-B21E52D0D00B}" type="parTrans" cxnId="{8BC79B5C-3F0B-4704-9F33-F611634AD729}">
      <dgm:prSet/>
      <dgm:spPr/>
      <dgm:t>
        <a:bodyPr/>
        <a:lstStyle/>
        <a:p>
          <a:endParaRPr lang="fr-FR"/>
        </a:p>
      </dgm:t>
    </dgm:pt>
    <dgm:pt modelId="{8838F2FD-6CF1-40E3-B714-0F545E06554D}" type="pres">
      <dgm:prSet presAssocID="{1948971B-08A8-454C-A681-B5776C8C77BC}" presName="Name0" presStyleCnt="0">
        <dgm:presLayoutVars>
          <dgm:dir/>
          <dgm:animLvl val="lvl"/>
          <dgm:resizeHandles val="exact"/>
        </dgm:presLayoutVars>
      </dgm:prSet>
      <dgm:spPr/>
    </dgm:pt>
    <dgm:pt modelId="{F1F74A2C-A409-4BB4-B784-53C8A113003B}" type="pres">
      <dgm:prSet presAssocID="{A181F046-93D4-47BB-B241-8ACB4D21919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C66A8D-7D7E-4827-8120-93AF860F5422}" type="pres">
      <dgm:prSet presAssocID="{09129E00-064B-4158-9C01-7F19F6FE8FDF}" presName="parTxOnlySpace" presStyleCnt="0"/>
      <dgm:spPr/>
    </dgm:pt>
    <dgm:pt modelId="{F6554876-414D-49BA-A2F8-CE56E2E56738}" type="pres">
      <dgm:prSet presAssocID="{71272BE0-5C51-45FF-9537-4F05C4A698F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C947098-3638-4A61-914D-B6E5EEBEDA5E}" type="pres">
      <dgm:prSet presAssocID="{F51F661A-4716-4451-93E0-9B4FE2F66108}" presName="parTxOnlySpace" presStyleCnt="0"/>
      <dgm:spPr/>
    </dgm:pt>
    <dgm:pt modelId="{0805FCDF-F8D1-4510-AC52-A17868EF8944}" type="pres">
      <dgm:prSet presAssocID="{6F99FBD6-ABED-4B14-AE77-5B6B802A5A5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9801127-163A-40DF-A53C-482FE76311A4}" type="presOf" srcId="{1948971B-08A8-454C-A681-B5776C8C77BC}" destId="{8838F2FD-6CF1-40E3-B714-0F545E06554D}" srcOrd="0" destOrd="0" presId="urn:microsoft.com/office/officeart/2005/8/layout/chevron1"/>
    <dgm:cxn modelId="{B6252536-AE34-4837-B76B-B8E04F29886D}" srcId="{1948971B-08A8-454C-A681-B5776C8C77BC}" destId="{6F99FBD6-ABED-4B14-AE77-5B6B802A5A54}" srcOrd="2" destOrd="0" parTransId="{60906A40-DEF0-4A6F-8020-751CC61F8D2C}" sibTransId="{B9F43144-B505-4928-9806-30693DD99C00}"/>
    <dgm:cxn modelId="{8BC79B5C-3F0B-4704-9F33-F611634AD729}" srcId="{1948971B-08A8-454C-A681-B5776C8C77BC}" destId="{A181F046-93D4-47BB-B241-8ACB4D219191}" srcOrd="0" destOrd="0" parTransId="{1F5D4ADE-8C1C-498E-B931-B21E52D0D00B}" sibTransId="{09129E00-064B-4158-9C01-7F19F6FE8FDF}"/>
    <dgm:cxn modelId="{B9D7EC7A-0B17-4EDC-A04E-7B9AA4B38D5F}" type="presOf" srcId="{A181F046-93D4-47BB-B241-8ACB4D219191}" destId="{F1F74A2C-A409-4BB4-B784-53C8A113003B}" srcOrd="0" destOrd="0" presId="urn:microsoft.com/office/officeart/2005/8/layout/chevron1"/>
    <dgm:cxn modelId="{E6D2BA7C-467B-45EA-AD2F-1DDF42D3EF02}" srcId="{1948971B-08A8-454C-A681-B5776C8C77BC}" destId="{71272BE0-5C51-45FF-9537-4F05C4A698F4}" srcOrd="1" destOrd="0" parTransId="{550A85F8-27D3-4510-8F26-34BB796372BA}" sibTransId="{F51F661A-4716-4451-93E0-9B4FE2F66108}"/>
    <dgm:cxn modelId="{9E07C08E-4234-40A1-B95F-6F0568BCBA9D}" type="presOf" srcId="{71272BE0-5C51-45FF-9537-4F05C4A698F4}" destId="{F6554876-414D-49BA-A2F8-CE56E2E56738}" srcOrd="0" destOrd="0" presId="urn:microsoft.com/office/officeart/2005/8/layout/chevron1"/>
    <dgm:cxn modelId="{AEB878D5-5916-4367-82F8-4F984538F10D}" type="presOf" srcId="{6F99FBD6-ABED-4B14-AE77-5B6B802A5A54}" destId="{0805FCDF-F8D1-4510-AC52-A17868EF8944}" srcOrd="0" destOrd="0" presId="urn:microsoft.com/office/officeart/2005/8/layout/chevron1"/>
    <dgm:cxn modelId="{5F0DD8DB-41D2-41F6-9EA6-DB15ED5101E6}" type="presParOf" srcId="{8838F2FD-6CF1-40E3-B714-0F545E06554D}" destId="{F1F74A2C-A409-4BB4-B784-53C8A113003B}" srcOrd="0" destOrd="0" presId="urn:microsoft.com/office/officeart/2005/8/layout/chevron1"/>
    <dgm:cxn modelId="{6D757338-63F1-4038-A326-F177D2EE8271}" type="presParOf" srcId="{8838F2FD-6CF1-40E3-B714-0F545E06554D}" destId="{50C66A8D-7D7E-4827-8120-93AF860F5422}" srcOrd="1" destOrd="0" presId="urn:microsoft.com/office/officeart/2005/8/layout/chevron1"/>
    <dgm:cxn modelId="{442EECA3-E9CF-4BF5-B60C-F37CD794E56C}" type="presParOf" srcId="{8838F2FD-6CF1-40E3-B714-0F545E06554D}" destId="{F6554876-414D-49BA-A2F8-CE56E2E56738}" srcOrd="2" destOrd="0" presId="urn:microsoft.com/office/officeart/2005/8/layout/chevron1"/>
    <dgm:cxn modelId="{4223691D-5EB9-4822-BECD-277DBD63B046}" type="presParOf" srcId="{8838F2FD-6CF1-40E3-B714-0F545E06554D}" destId="{7C947098-3638-4A61-914D-B6E5EEBEDA5E}" srcOrd="3" destOrd="0" presId="urn:microsoft.com/office/officeart/2005/8/layout/chevron1"/>
    <dgm:cxn modelId="{281CC0C8-8294-4F57-8469-F191A36EC8EC}" type="presParOf" srcId="{8838F2FD-6CF1-40E3-B714-0F545E06554D}" destId="{0805FCDF-F8D1-4510-AC52-A17868EF894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971E-19A1-4A1C-9FD0-F04F15A2CB48}">
      <dsp:nvSpPr>
        <dsp:cNvPr id="0" name=""/>
        <dsp:cNvSpPr/>
      </dsp:nvSpPr>
      <dsp:spPr>
        <a:xfrm>
          <a:off x="0" y="922194"/>
          <a:ext cx="525780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Introduction</a:t>
          </a:r>
        </a:p>
      </dsp:txBody>
      <dsp:txXfrm>
        <a:off x="40980" y="963174"/>
        <a:ext cx="5175840" cy="757514"/>
      </dsp:txXfrm>
    </dsp:sp>
    <dsp:sp modelId="{61C107DE-F773-4FCB-96CC-EFFCD0E8B53F}">
      <dsp:nvSpPr>
        <dsp:cNvPr id="0" name=""/>
        <dsp:cNvSpPr/>
      </dsp:nvSpPr>
      <dsp:spPr>
        <a:xfrm>
          <a:off x="0" y="1862469"/>
          <a:ext cx="5257800" cy="8394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Fonctionnement</a:t>
          </a:r>
          <a:r>
            <a:rPr lang="en-US" sz="3500" kern="1200" dirty="0"/>
            <a:t> de Docker</a:t>
          </a:r>
        </a:p>
      </dsp:txBody>
      <dsp:txXfrm>
        <a:off x="40980" y="1903449"/>
        <a:ext cx="5175840" cy="757514"/>
      </dsp:txXfrm>
    </dsp:sp>
    <dsp:sp modelId="{D9265C3D-01CD-4895-82A0-A5C53AC87A00}">
      <dsp:nvSpPr>
        <dsp:cNvPr id="0" name=""/>
        <dsp:cNvSpPr/>
      </dsp:nvSpPr>
      <dsp:spPr>
        <a:xfrm>
          <a:off x="0" y="2802743"/>
          <a:ext cx="5257800" cy="8394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Dockerfile</a:t>
          </a:r>
          <a:endParaRPr lang="en-US" sz="3500" kern="1200" dirty="0"/>
        </a:p>
      </dsp:txBody>
      <dsp:txXfrm>
        <a:off x="40980" y="2843723"/>
        <a:ext cx="5175840" cy="757514"/>
      </dsp:txXfrm>
    </dsp:sp>
    <dsp:sp modelId="{DC687C28-8F06-4101-8483-1C68C47B2872}">
      <dsp:nvSpPr>
        <dsp:cNvPr id="0" name=""/>
        <dsp:cNvSpPr/>
      </dsp:nvSpPr>
      <dsp:spPr>
        <a:xfrm>
          <a:off x="0" y="3743019"/>
          <a:ext cx="5257800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Les </a:t>
          </a:r>
          <a:r>
            <a:rPr lang="fr-FR" sz="3500" kern="1200" dirty="0"/>
            <a:t>fonctionnalités</a:t>
          </a:r>
          <a:r>
            <a:rPr lang="en-US" sz="3500" kern="1200" dirty="0"/>
            <a:t> Docker</a:t>
          </a:r>
        </a:p>
      </dsp:txBody>
      <dsp:txXfrm>
        <a:off x="40980" y="3783999"/>
        <a:ext cx="517584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16E54-3F92-419B-B9C6-E90C69841053}">
      <dsp:nvSpPr>
        <dsp:cNvPr id="0" name=""/>
        <dsp:cNvSpPr/>
      </dsp:nvSpPr>
      <dsp:spPr>
        <a:xfrm>
          <a:off x="0" y="321236"/>
          <a:ext cx="6589260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Comment marche docker</a:t>
          </a:r>
          <a:endParaRPr lang="en-US" sz="4400" kern="1200" dirty="0"/>
        </a:p>
      </dsp:txBody>
      <dsp:txXfrm>
        <a:off x="51517" y="372753"/>
        <a:ext cx="6486226" cy="952306"/>
      </dsp:txXfrm>
    </dsp:sp>
    <dsp:sp modelId="{41F45B60-EF16-48B6-BD2D-31DDB6081947}">
      <dsp:nvSpPr>
        <dsp:cNvPr id="0" name=""/>
        <dsp:cNvSpPr/>
      </dsp:nvSpPr>
      <dsp:spPr>
        <a:xfrm>
          <a:off x="0" y="1503296"/>
          <a:ext cx="6589260" cy="10553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Docker hub</a:t>
          </a:r>
          <a:endParaRPr lang="en-US" sz="4400" kern="1200"/>
        </a:p>
      </dsp:txBody>
      <dsp:txXfrm>
        <a:off x="51517" y="1554813"/>
        <a:ext cx="6486226" cy="952306"/>
      </dsp:txXfrm>
    </dsp:sp>
    <dsp:sp modelId="{46A17985-4E71-45F1-9263-0B389DD166F0}">
      <dsp:nvSpPr>
        <dsp:cNvPr id="0" name=""/>
        <dsp:cNvSpPr/>
      </dsp:nvSpPr>
      <dsp:spPr>
        <a:xfrm>
          <a:off x="0" y="2685356"/>
          <a:ext cx="6589260" cy="10553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Dockerfile</a:t>
          </a:r>
          <a:endParaRPr lang="en-US" sz="4400" kern="1200" dirty="0"/>
        </a:p>
      </dsp:txBody>
      <dsp:txXfrm>
        <a:off x="51517" y="2736873"/>
        <a:ext cx="6486226" cy="952306"/>
      </dsp:txXfrm>
    </dsp:sp>
    <dsp:sp modelId="{FDB73E89-EE95-41FD-80C2-3041A128AE10}">
      <dsp:nvSpPr>
        <dsp:cNvPr id="0" name=""/>
        <dsp:cNvSpPr/>
      </dsp:nvSpPr>
      <dsp:spPr>
        <a:xfrm>
          <a:off x="0" y="3867416"/>
          <a:ext cx="6589260" cy="10553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Des fonctionnalités Docker</a:t>
          </a:r>
          <a:endParaRPr lang="en-US" sz="4400" kern="1200" dirty="0"/>
        </a:p>
      </dsp:txBody>
      <dsp:txXfrm>
        <a:off x="51517" y="3918933"/>
        <a:ext cx="6486226" cy="952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74A2C-A409-4BB4-B784-53C8A113003B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Docker</a:t>
          </a:r>
        </a:p>
      </dsp:txBody>
      <dsp:txXfrm>
        <a:off x="753754" y="1424994"/>
        <a:ext cx="2252022" cy="1501348"/>
      </dsp:txXfrm>
    </dsp:sp>
    <dsp:sp modelId="{F6554876-414D-49BA-A2F8-CE56E2E56738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Docker image</a:t>
          </a:r>
        </a:p>
      </dsp:txBody>
      <dsp:txXfrm>
        <a:off x="4131788" y="1424994"/>
        <a:ext cx="2252022" cy="1501348"/>
      </dsp:txXfrm>
    </dsp:sp>
    <dsp:sp modelId="{0805FCDF-F8D1-4510-AC52-A17868EF8944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Docker Container</a:t>
          </a:r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8FBF-FB45-493C-8EDF-0CB746B4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B5357-F5B0-412A-995D-0FA0F9D3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F746-EA79-4C59-B7AB-926BD8C7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092E-705A-49E4-AE33-1E239C5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CEB-A555-4C50-ABE9-FBCC98AE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E265-9F41-4F4D-907F-9363907F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B315-5592-4B95-8184-3BF0C34F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D4D0-55E7-4B61-8850-C6100471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687F-EF15-43B2-9D0A-1D80533F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73D0-3DF4-4BA4-9F69-DB5BFF1E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6AE4A-C855-47F9-9588-94B739F9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D445E-6207-4693-9547-5460B790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EF38-773E-4E36-AF0D-A661A347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72C7-BDB1-4543-B15A-09F1E054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20D5-728D-46EE-8EAD-F44D6958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49D-DC60-45A8-8973-F4F2E788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8AB4-6A4C-426B-BDBC-0D4A4D7B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266B-A7AF-4D5E-AFCA-3FFA423B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215D-6A2C-431C-812B-137CC424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2C63-AC53-4492-8A74-06D25CC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C8FC-41CB-443A-9BE0-BDECF062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3724-42CA-4595-A508-7004D287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CAFA-5FD2-4D48-B79A-B254507E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7B93-17B5-4028-91EB-99E7FC2C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1704-4A1A-425D-84F2-32181E1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93E8-3712-407F-B0D0-9A6D736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8352-3730-46BE-912E-F2F29C74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03193-750F-460A-A22B-6B63D4E7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F576-30B3-40A5-A902-B861EEEB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5223-8A81-4B9B-BF28-F5625750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5128-6B76-437C-AF04-F52AB8AC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1EA4-5C3B-430B-B50E-7102E86E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1121-F007-4353-8414-0EB158D2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1834-7CF0-47C6-AEC8-2C38C8FD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B1698-0B16-4A95-95F8-65CE39D5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97669-930A-470A-8128-8FADC04F1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55B4B-0D03-47E7-AB62-F136A98B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869C9-EF88-47FE-A11A-426739BB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7F10-8784-4932-9EE4-4F84AC0C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8AC0-5E70-42ED-8EBA-BF43B17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51EA-0A88-4BE0-B258-F4C88119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D59B6-BBDF-4B99-9BB1-E5CB81C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709CF-D70B-4340-BE60-89039720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BD83-4D15-46EF-AB58-2B5B160E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3E99-89F4-432A-B070-5C19DDAC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1E98-E5AC-4F6A-84B9-49BD7FF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1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CE7-3F71-4CC8-88CE-DA2EF25E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2C78-B85C-4BAE-ADE3-487F619A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E574-2739-447F-979E-FD32F605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7F0E1-C980-4AF7-8031-5A49F81B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5B19D-AE0A-44E2-B22D-78F13C6A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0CE04-E2A0-476F-837D-2CD76E2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FDEB-3329-4999-B194-C8D0B013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C4933-7592-4D33-B568-E46273314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124D-84D6-4D7F-AB56-21E9531B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C2375-2940-4AAA-8970-E38D358F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27D5-B801-4A3D-A7AC-0A1842D0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25FB-2F21-4A5C-8AEE-43D06D9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0E66D-E129-402A-B73E-4718627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5C44-FED7-4A45-BB5F-E91A2C22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3E8B-7AA0-451E-A98E-CE1415580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54C-7F48-4927-B043-E64196FDC33B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9379-8904-46BB-8C08-8DDD8177F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BF83-95B7-4C77-838E-7F6D69F9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close up of a logo&#10;&#10;Description automatically generated">
            <a:extLst>
              <a:ext uri="{FF2B5EF4-FFF2-40B4-BE49-F238E27FC236}">
                <a16:creationId xmlns:a16="http://schemas.microsoft.com/office/drawing/2014/main" id="{5ACE9477-E38B-4A65-8678-1084BC14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r="801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1450B2-78CF-4748-9EB0-8978A497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5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4FE9DF-80F4-4D50-B166-4395F913DCCB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5">
            <a:extLst>
              <a:ext uri="{FF2B5EF4-FFF2-40B4-BE49-F238E27FC236}">
                <a16:creationId xmlns:a16="http://schemas.microsoft.com/office/drawing/2014/main" id="{A6AA440F-EA99-4E99-B4FF-0BCF3E1A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2942090"/>
            <a:ext cx="5544414" cy="315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27131-EF5D-401D-9998-BFD07C99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5" y="3152035"/>
            <a:ext cx="5126978" cy="26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3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14A7E-3DDB-41BB-83DD-7045E276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Des Fonctionnalités de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20F5-4461-49C3-87B0-ACAB0287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Docker Volume: un gestionnaire de fichier</a:t>
            </a:r>
          </a:p>
          <a:p>
            <a:pPr marL="0" indent="0">
              <a:buNone/>
            </a:pP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Docker Network: docker a son propre DNS.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5338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86049-0A95-4832-A0F7-AE8E0074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exemple avec flask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8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6A265D-8933-4B98-A979-A5E2F151132D}"/>
              </a:ext>
            </a:extLst>
          </p:cNvPr>
          <p:cNvSpPr txBox="1"/>
          <p:nvPr/>
        </p:nvSpPr>
        <p:spPr>
          <a:xfrm>
            <a:off x="519545" y="621792"/>
            <a:ext cx="5181503" cy="550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60093-A51F-4E5F-8B7D-7BBE1B236C31}"/>
              </a:ext>
            </a:extLst>
          </p:cNvPr>
          <p:cNvSpPr txBox="1"/>
          <p:nvPr/>
        </p:nvSpPr>
        <p:spPr>
          <a:xfrm>
            <a:off x="4053840" y="2245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E787594-8B46-4778-B518-4A500A14A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427909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9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37215-DE0F-4E08-8BB5-DD6665F8EE09}"/>
              </a:ext>
            </a:extLst>
          </p:cNvPr>
          <p:cNvSpPr txBox="1"/>
          <p:nvPr/>
        </p:nvSpPr>
        <p:spPr>
          <a:xfrm>
            <a:off x="742950" y="742951"/>
            <a:ext cx="3778250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 architecture traditionnelle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06C7D-A734-45AE-A4B6-A41BA48C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737241"/>
            <a:ext cx="6553545" cy="33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Sustainability | Free Full-Text | An Efficient Representation Using Harmony  Search for Solving the Virtual Machine Consolidation">
            <a:extLst>
              <a:ext uri="{FF2B5EF4-FFF2-40B4-BE49-F238E27FC236}">
                <a16:creationId xmlns:a16="http://schemas.microsoft.com/office/drawing/2014/main" id="{50D96E96-4D19-4A91-8C50-3B4983D6BC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680"/>
            <a:ext cx="12197467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6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BD9-46CB-4543-A91B-0319906A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856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La conteneurisation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CC0F2B-0362-4F7C-A019-4111C195C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11150"/>
            <a:ext cx="9944100" cy="4972050"/>
          </a:xfrm>
        </p:spPr>
      </p:pic>
    </p:spTree>
    <p:extLst>
      <p:ext uri="{BB962C8B-B14F-4D97-AF65-F5344CB8AC3E}">
        <p14:creationId xmlns:p14="http://schemas.microsoft.com/office/powerpoint/2010/main" val="36454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9F6D22-92B5-4882-A5FE-FE29A10D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/>
              <a:t>Virtualisation vs Conteneurisation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A8422B-D4A9-40DD-B649-C7DD7A73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virtualisation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0BF5B-50A0-44B8-B1BC-4B378E45C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un hyperviseur</a:t>
            </a:r>
          </a:p>
          <a:p>
            <a:endParaRPr lang="fr-FR" dirty="0"/>
          </a:p>
          <a:p>
            <a:r>
              <a:rPr lang="fr-FR" dirty="0"/>
              <a:t>Plusieurs OS client</a:t>
            </a:r>
          </a:p>
          <a:p>
            <a:endParaRPr lang="fr-FR" dirty="0"/>
          </a:p>
          <a:p>
            <a:r>
              <a:rPr lang="fr-FR" dirty="0"/>
              <a:t>Très couteux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862728-09E1-4774-9E0F-97C780968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La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/>
              <a:t>conteneurisation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123D76-442A-4643-851F-285FBEE628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un moteur de conteneurisation</a:t>
            </a:r>
          </a:p>
          <a:p>
            <a:endParaRPr lang="fr-FR" dirty="0"/>
          </a:p>
          <a:p>
            <a:r>
              <a:rPr lang="fr-FR" dirty="0"/>
              <a:t>Aucun OS client</a:t>
            </a:r>
          </a:p>
          <a:p>
            <a:endParaRPr lang="fr-FR" dirty="0"/>
          </a:p>
          <a:p>
            <a:r>
              <a:rPr lang="fr-FR" dirty="0"/>
              <a:t>Plus léger/rapide/portable</a:t>
            </a:r>
          </a:p>
        </p:txBody>
      </p:sp>
    </p:spTree>
    <p:extLst>
      <p:ext uri="{BB962C8B-B14F-4D97-AF65-F5344CB8AC3E}">
        <p14:creationId xmlns:p14="http://schemas.microsoft.com/office/powerpoint/2010/main" val="66592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62530C-40F5-43FE-BC04-04E700A4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fr-FR" sz="4100"/>
              <a:t>Le fonctionnement de Docker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D0F45E5-5649-4227-B428-0A99F6B5E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902117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13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12C80-1E2A-482B-8B7B-EE04D563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Comment marche Docker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6BC91B-85C8-4CC9-947C-430C77D1F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6000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93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953C7-DC62-4346-91BA-61E3C32A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DOCKERHUB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00769-208F-4F50-A9C7-84D5CB66E24F}"/>
              </a:ext>
            </a:extLst>
          </p:cNvPr>
          <p:cNvSpPr txBox="1"/>
          <p:nvPr/>
        </p:nvSpPr>
        <p:spPr>
          <a:xfrm>
            <a:off x="1893631" y="3809700"/>
            <a:ext cx="8408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hlinkClick r:id="rId2"/>
              </a:rPr>
              <a:t>https://hub.docker.com/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01619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DOCKER</vt:lpstr>
      <vt:lpstr>PowerPoint Presentation</vt:lpstr>
      <vt:lpstr>PowerPoint Presentation</vt:lpstr>
      <vt:lpstr>PowerPoint Presentation</vt:lpstr>
      <vt:lpstr>La conteneurisation</vt:lpstr>
      <vt:lpstr>Virtualisation vs Conteneurisation  </vt:lpstr>
      <vt:lpstr>Le fonctionnement de Docker</vt:lpstr>
      <vt:lpstr>Comment marche Docker</vt:lpstr>
      <vt:lpstr>DOCKERHUB</vt:lpstr>
      <vt:lpstr>PowerPoint Presentation</vt:lpstr>
      <vt:lpstr>Des Fonctionnalités de Docker</vt:lpstr>
      <vt:lpstr>Un exemple avec 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HIVERT Paul</dc:creator>
  <cp:lastModifiedBy>HIVERT Paul</cp:lastModifiedBy>
  <cp:revision>5</cp:revision>
  <dcterms:created xsi:type="dcterms:W3CDTF">2020-10-13T12:02:56Z</dcterms:created>
  <dcterms:modified xsi:type="dcterms:W3CDTF">2020-10-13T18:11:03Z</dcterms:modified>
</cp:coreProperties>
</file>