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8FBF-FB45-493C-8EDF-0CB746B48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B5357-F5B0-412A-995D-0FA0F9D3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F746-EA79-4C59-B7AB-926BD8C7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092E-705A-49E4-AE33-1E239C5B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9CEB-A555-4C50-ABE9-FBCC98AE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E265-9F41-4F4D-907F-9363907F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DB315-5592-4B95-8184-3BF0C34FF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D4D0-55E7-4B61-8850-C6100471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687F-EF15-43B2-9D0A-1D80533F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73D0-3DF4-4BA4-9F69-DB5BFF1E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4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6AE4A-C855-47F9-9588-94B739F9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D445E-6207-4693-9547-5460B790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EF38-773E-4E36-AF0D-A661A347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72C7-BDB1-4543-B15A-09F1E054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20D5-728D-46EE-8EAD-F44D6958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049D-DC60-45A8-8973-F4F2E788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8AB4-6A4C-426B-BDBC-0D4A4D7B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266B-A7AF-4D5E-AFCA-3FFA423B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215D-6A2C-431C-812B-137CC424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2C63-AC53-4492-8A74-06D25CC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C8FC-41CB-443A-9BE0-BDECF062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3724-42CA-4595-A508-7004D287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CAFA-5FD2-4D48-B79A-B254507E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7B93-17B5-4028-91EB-99E7FC2C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1704-4A1A-425D-84F2-32181E1A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93E8-3712-407F-B0D0-9A6D736D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8352-3730-46BE-912E-F2F29C748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03193-750F-460A-A22B-6B63D4E7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F576-30B3-40A5-A902-B861EEEB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B5223-8A81-4B9B-BF28-F5625750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5128-6B76-437C-AF04-F52AB8AC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1EA4-5C3B-430B-B50E-7102E86E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1121-F007-4353-8414-0EB158D2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61834-7CF0-47C6-AEC8-2C38C8FD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B1698-0B16-4A95-95F8-65CE39D58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97669-930A-470A-8128-8FADC04F1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55B4B-0D03-47E7-AB62-F136A98B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869C9-EF88-47FE-A11A-426739BB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7F10-8784-4932-9EE4-4F84AC0C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7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8AC0-5E70-42ED-8EBA-BF43B17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51EA-0A88-4BE0-B258-F4C88119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D59B6-BBDF-4B99-9BB1-E5CB81CE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709CF-D70B-4340-BE60-89039720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0BD83-4D15-46EF-AB58-2B5B160E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03E99-89F4-432A-B070-5C19DDAC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1E98-E5AC-4F6A-84B9-49BD7FF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1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CE7-3F71-4CC8-88CE-DA2EF25E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2C78-B85C-4BAE-ADE3-487F619A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E574-2739-447F-979E-FD32F605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7F0E1-C980-4AF7-8031-5A49F81B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5B19D-AE0A-44E2-B22D-78F13C6A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0CE04-E2A0-476F-837D-2CD76E2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0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FDEB-3329-4999-B194-C8D0B013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C4933-7592-4D33-B568-E46273314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3124D-84D6-4D7F-AB56-21E9531B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C2375-2940-4AAA-8970-E38D358F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27D5-B801-4A3D-A7AC-0A1842D0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325FB-2F21-4A5C-8AEE-43D06D9F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0E66D-E129-402A-B73E-4718627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5C44-FED7-4A45-BB5F-E91A2C22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3E8B-7AA0-451E-A98E-CE1415580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54C-7F48-4927-B043-E64196FDC33B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9379-8904-46BB-8C08-8DDD8177F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BF83-95B7-4C77-838E-7F6D69F9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978F-20C5-4A42-86EA-4B01D762F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close up of a logo&#10;&#10;Description automatically generated">
            <a:extLst>
              <a:ext uri="{FF2B5EF4-FFF2-40B4-BE49-F238E27FC236}">
                <a16:creationId xmlns:a16="http://schemas.microsoft.com/office/drawing/2014/main" id="{5ACE9477-E38B-4A65-8678-1084BC141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0147" y="0"/>
            <a:ext cx="14076946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1450B2-78CF-4748-9EB0-8978A497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83415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53C7-DC62-4346-91BA-61E3C32A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322"/>
            <a:ext cx="10515600" cy="5049837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</a:rPr>
              <a:t>DOCKERHUB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B2C8-EF34-4C9C-A8A7-251AB94B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619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6FF-AA08-4D57-9482-1DDF300C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Dockerfile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4BC626-1E4D-4F93-BE3A-ECB0D4037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5691" y="1859280"/>
            <a:ext cx="6175634" cy="38068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0D640-2C1E-4EA8-B9D2-2BB0B041C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5" y="2479199"/>
            <a:ext cx="5338761" cy="25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3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4A7E-3DDB-41BB-83DD-7045E276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moteur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20F5-4461-49C3-87B0-ACAB0287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Pull: télécharger une image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Run: lancer un conteneur a partir d’une image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Container/Image: manipuler une image ou conteneur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Ls: afficher la liste des images ou conteneur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6049-0A95-4832-A0F7-AE8E0074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4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solidFill>
                  <a:schemeClr val="bg1"/>
                </a:solidFill>
              </a:rPr>
              <a:t>Bonne chance pour le TP !</a:t>
            </a:r>
          </a:p>
        </p:txBody>
      </p:sp>
    </p:spTree>
    <p:extLst>
      <p:ext uri="{BB962C8B-B14F-4D97-AF65-F5344CB8AC3E}">
        <p14:creationId xmlns:p14="http://schemas.microsoft.com/office/powerpoint/2010/main" val="200568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60093-A51F-4E5F-8B7D-7BBE1B236C31}"/>
              </a:ext>
            </a:extLst>
          </p:cNvPr>
          <p:cNvSpPr txBox="1"/>
          <p:nvPr/>
        </p:nvSpPr>
        <p:spPr>
          <a:xfrm>
            <a:off x="4053840" y="2245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A265D-8933-4B98-A979-A5E2F151132D}"/>
              </a:ext>
            </a:extLst>
          </p:cNvPr>
          <p:cNvSpPr txBox="1"/>
          <p:nvPr/>
        </p:nvSpPr>
        <p:spPr>
          <a:xfrm>
            <a:off x="3140365" y="503298"/>
            <a:ext cx="7830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C0FEE3-233D-48CD-AC4B-34E85F58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130425"/>
            <a:ext cx="8011160" cy="4351338"/>
          </a:xfrm>
        </p:spPr>
        <p:txBody>
          <a:bodyPr/>
          <a:lstStyle/>
          <a:p>
            <a:pPr marL="685800" indent="-685800"/>
            <a:r>
              <a:rPr lang="en-US" sz="4800" dirty="0">
                <a:solidFill>
                  <a:schemeClr val="bg1"/>
                </a:solidFill>
              </a:rPr>
              <a:t>Introduction</a:t>
            </a:r>
          </a:p>
          <a:p>
            <a:pPr marL="685800" indent="-685800"/>
            <a:r>
              <a:rPr lang="fr-FR" sz="4800" dirty="0">
                <a:solidFill>
                  <a:schemeClr val="bg1"/>
                </a:solidFill>
              </a:rPr>
              <a:t>Fonctionnement</a:t>
            </a:r>
            <a:r>
              <a:rPr lang="en-US" sz="4800" dirty="0">
                <a:solidFill>
                  <a:schemeClr val="bg1"/>
                </a:solidFill>
              </a:rPr>
              <a:t> de docker</a:t>
            </a:r>
          </a:p>
          <a:p>
            <a:pPr marL="685800" indent="-685800"/>
            <a:r>
              <a:rPr lang="fr-FR" sz="4800" dirty="0">
                <a:solidFill>
                  <a:schemeClr val="bg1"/>
                </a:solidFill>
              </a:rPr>
              <a:t>Dockerfile</a:t>
            </a:r>
          </a:p>
          <a:p>
            <a:pPr marL="685800" indent="-685800"/>
            <a:r>
              <a:rPr lang="en-US" sz="4800" dirty="0">
                <a:solidFill>
                  <a:schemeClr val="bg1"/>
                </a:solidFill>
              </a:rPr>
              <a:t>Les </a:t>
            </a:r>
            <a:r>
              <a:rPr lang="fr-FR" sz="4800" dirty="0">
                <a:solidFill>
                  <a:schemeClr val="bg1"/>
                </a:solidFill>
              </a:rPr>
              <a:t>commandes</a:t>
            </a:r>
            <a:r>
              <a:rPr lang="en-US" sz="4800" dirty="0">
                <a:solidFill>
                  <a:schemeClr val="bg1"/>
                </a:solidFill>
              </a:rPr>
              <a:t> Docker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693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D9BC4B-8E9B-4BEA-910F-F79B15F6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1228727"/>
            <a:ext cx="10723880" cy="2835274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E99B5-0A08-4521-9358-DED9B18DEDE4}"/>
              </a:ext>
            </a:extLst>
          </p:cNvPr>
          <p:cNvSpPr txBox="1"/>
          <p:nvPr/>
        </p:nvSpPr>
        <p:spPr>
          <a:xfrm>
            <a:off x="2418282" y="4165601"/>
            <a:ext cx="7060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L’architecture traditionnelle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La virtualisation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La conteneurisation</a:t>
            </a:r>
          </a:p>
        </p:txBody>
      </p:sp>
    </p:spTree>
    <p:extLst>
      <p:ext uri="{BB962C8B-B14F-4D97-AF65-F5344CB8AC3E}">
        <p14:creationId xmlns:p14="http://schemas.microsoft.com/office/powerpoint/2010/main" val="146271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ECDBCD-8F76-4343-BA55-857E9DD4A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027997"/>
            <a:ext cx="2803843" cy="2803843"/>
          </a:xfrm>
          <a:prstGeom prst="rect">
            <a:avLst/>
          </a:prstGeom>
        </p:spPr>
      </p:pic>
      <p:pic>
        <p:nvPicPr>
          <p:cNvPr id="8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459988-3E29-48EC-B3B1-386FF1C99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05" y="3119437"/>
            <a:ext cx="2803843" cy="2803843"/>
          </a:xfrm>
          <a:prstGeom prst="rect">
            <a:avLst/>
          </a:prstGeom>
        </p:spPr>
      </p:pic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34297A-E99A-4891-818E-D5CFA16A2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210" y="3119436"/>
            <a:ext cx="2803843" cy="2803843"/>
          </a:xfrm>
          <a:prstGeom prst="rect">
            <a:avLst/>
          </a:prstGeom>
        </p:spPr>
      </p:pic>
      <p:sp>
        <p:nvSpPr>
          <p:cNvPr id="11" name="Arrow: U-Turn 10">
            <a:extLst>
              <a:ext uri="{FF2B5EF4-FFF2-40B4-BE49-F238E27FC236}">
                <a16:creationId xmlns:a16="http://schemas.microsoft.com/office/drawing/2014/main" id="{A44D093D-956D-4472-B4E2-1B5525FD3C5B}"/>
              </a:ext>
            </a:extLst>
          </p:cNvPr>
          <p:cNvSpPr/>
          <p:nvPr/>
        </p:nvSpPr>
        <p:spPr>
          <a:xfrm>
            <a:off x="2838021" y="1666240"/>
            <a:ext cx="2384219" cy="1137919"/>
          </a:xfrm>
          <a:prstGeom prst="uturnArrow">
            <a:avLst>
              <a:gd name="adj1" fmla="val 25000"/>
              <a:gd name="adj2" fmla="val 25000"/>
              <a:gd name="adj3" fmla="val 31584"/>
              <a:gd name="adj4" fmla="val 43750"/>
              <a:gd name="adj5" fmla="val 10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6D94255E-CB83-40DE-BCB2-B834977F94DC}"/>
              </a:ext>
            </a:extLst>
          </p:cNvPr>
          <p:cNvSpPr/>
          <p:nvPr/>
        </p:nvSpPr>
        <p:spPr>
          <a:xfrm>
            <a:off x="6485461" y="1666239"/>
            <a:ext cx="2495979" cy="1137919"/>
          </a:xfrm>
          <a:prstGeom prst="uturnArrow">
            <a:avLst>
              <a:gd name="adj1" fmla="val 25000"/>
              <a:gd name="adj2" fmla="val 25000"/>
              <a:gd name="adj3" fmla="val 31584"/>
              <a:gd name="adj4" fmla="val 43750"/>
              <a:gd name="adj5" fmla="val 10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37215-DE0F-4E08-8BB5-DD6665F8EE09}"/>
              </a:ext>
            </a:extLst>
          </p:cNvPr>
          <p:cNvSpPr txBox="1"/>
          <p:nvPr/>
        </p:nvSpPr>
        <p:spPr>
          <a:xfrm>
            <a:off x="3230880" y="539103"/>
            <a:ext cx="699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L’ architecture traditionnelle</a:t>
            </a:r>
          </a:p>
        </p:txBody>
      </p:sp>
    </p:spTree>
    <p:extLst>
      <p:ext uri="{BB962C8B-B14F-4D97-AF65-F5344CB8AC3E}">
        <p14:creationId xmlns:p14="http://schemas.microsoft.com/office/powerpoint/2010/main" val="110839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A3D-6F9A-4253-8401-5BE5911B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La virtualisation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B8E2F2-052A-4AEB-B257-B9FA5A8DB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1" y="1899920"/>
            <a:ext cx="10102498" cy="3879136"/>
          </a:xfrm>
        </p:spPr>
      </p:pic>
    </p:spTree>
    <p:extLst>
      <p:ext uri="{BB962C8B-B14F-4D97-AF65-F5344CB8AC3E}">
        <p14:creationId xmlns:p14="http://schemas.microsoft.com/office/powerpoint/2010/main" val="416956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6BD9-46CB-4543-A91B-0319906A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La conteneurisation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CC0F2B-0362-4F7C-A019-4111C195C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520825"/>
            <a:ext cx="9944100" cy="4972050"/>
          </a:xfrm>
        </p:spPr>
      </p:pic>
    </p:spTree>
    <p:extLst>
      <p:ext uri="{BB962C8B-B14F-4D97-AF65-F5344CB8AC3E}">
        <p14:creationId xmlns:p14="http://schemas.microsoft.com/office/powerpoint/2010/main" val="364548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9F6D22-92B5-4882-A5FE-FE29A10D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solidFill>
                  <a:schemeClr val="bg1"/>
                </a:solidFill>
              </a:rPr>
              <a:t>Virtualisation vs Conteneurisation  </a:t>
            </a:r>
            <a:endParaRPr lang="fr-FR" sz="6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A8422B-D4A9-40DD-B649-C7DD7A73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virtualisation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20BF5B-50A0-44B8-B1BC-4B378E45C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un hyperviseur</a:t>
            </a:r>
          </a:p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</a:rPr>
              <a:t>Plusieurs OS client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Très couteux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862728-09E1-4774-9E0F-97C780968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La conteneurisation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123D76-442A-4643-851F-285FBEE628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</a:rPr>
              <a:t>un moteur de conteneurisation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Aucun OS client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Plus léger/rapide/portable</a:t>
            </a:r>
          </a:p>
        </p:txBody>
      </p:sp>
    </p:spTree>
    <p:extLst>
      <p:ext uri="{BB962C8B-B14F-4D97-AF65-F5344CB8AC3E}">
        <p14:creationId xmlns:p14="http://schemas.microsoft.com/office/powerpoint/2010/main" val="6659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62530C-40F5-43FE-BC04-04E700A4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solidFill>
                  <a:schemeClr val="bg1"/>
                </a:solidFill>
              </a:rPr>
              <a:t>Le fonctionnement de Docker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958A07-8EB8-4252-AA19-93CA001C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3962399"/>
            <a:ext cx="10515600" cy="21637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Comment marche docker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Docker hub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Docker image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Commandes Docker</a:t>
            </a:r>
          </a:p>
        </p:txBody>
      </p:sp>
    </p:spTree>
    <p:extLst>
      <p:ext uri="{BB962C8B-B14F-4D97-AF65-F5344CB8AC3E}">
        <p14:creationId xmlns:p14="http://schemas.microsoft.com/office/powerpoint/2010/main" val="168113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2C80-1E2A-482B-8B7B-EE04D563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Comment marche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66CE-B558-4403-A508-30C99A40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065"/>
            <a:ext cx="10515600" cy="4351338"/>
          </a:xfrm>
        </p:spPr>
        <p:txBody>
          <a:bodyPr>
            <a:noAutofit/>
          </a:bodyPr>
          <a:lstStyle/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Une image docker: 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Un patron pour instancier un conteneur docker se basera.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Il défini l’environement dans lequel l’application réside.</a:t>
            </a: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Un conteneur docker: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Une instance d’une image docker dans lequel l’application tourne.</a:t>
            </a:r>
          </a:p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Un Dockerfile: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Un fichier qui donne une liste d’instructions au docker daemon pour créer une novelle image docker.</a:t>
            </a: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Le docker engine: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Le moteur de conteneurisation qui assure la gestion et communication des conteneurs.</a:t>
            </a:r>
          </a:p>
        </p:txBody>
      </p:sp>
    </p:spTree>
    <p:extLst>
      <p:ext uri="{BB962C8B-B14F-4D97-AF65-F5344CB8AC3E}">
        <p14:creationId xmlns:p14="http://schemas.microsoft.com/office/powerpoint/2010/main" val="252593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184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DOCKER</vt:lpstr>
      <vt:lpstr>PowerPoint Presentation</vt:lpstr>
      <vt:lpstr>Introduction</vt:lpstr>
      <vt:lpstr>PowerPoint Presentation</vt:lpstr>
      <vt:lpstr>La virtualisation</vt:lpstr>
      <vt:lpstr>La conteneurisation</vt:lpstr>
      <vt:lpstr>Virtualisation vs Conteneurisation  </vt:lpstr>
      <vt:lpstr>Le fonctionnement de Docker</vt:lpstr>
      <vt:lpstr>Comment marche docker?</vt:lpstr>
      <vt:lpstr>DOCKERHUB</vt:lpstr>
      <vt:lpstr>Dockerfile</vt:lpstr>
      <vt:lpstr>Le moteur Docker</vt:lpstr>
      <vt:lpstr>Bonne chance pour le TP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HIVERT Paul</dc:creator>
  <cp:lastModifiedBy>HIVERT Paul</cp:lastModifiedBy>
  <cp:revision>22</cp:revision>
  <dcterms:created xsi:type="dcterms:W3CDTF">2020-08-21T16:34:18Z</dcterms:created>
  <dcterms:modified xsi:type="dcterms:W3CDTF">2020-08-23T01:08:42Z</dcterms:modified>
</cp:coreProperties>
</file>