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51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70" r:id="rId6"/>
    <p:sldId id="273" r:id="rId7"/>
  </p:sldIdLst>
  <p:sldSz cx="12192000" cy="6858000"/>
  <p:notesSz cx="6858000" cy="9144000"/>
  <p:embeddedFontLst>
    <p:embeddedFont>
      <p:font typeface="Franklin Gothic Book" panose="020B0503020102020204" pitchFamily="34" charset="0"/>
      <p:regular r:id="rId9"/>
      <p:italic r:id="rId10"/>
    </p:embeddedFont>
    <p:embeddedFont>
      <p:font typeface="Gill Sans" panose="020B0604020202020204" charset="0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UpAmNZW4/JrsOMwLIYTz1l9V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319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477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4797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11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695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414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3217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6244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749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574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7137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2717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4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446825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xabay.com/en/flowchart-diagram-drawing-concept-311347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commons.wikimedia.org/wiki/File:UML_diagram_of_composition_over_inheritance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globedia.com/podemos-mejorar-excelenc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br>
              <a:rPr lang="en-US" sz="3700">
                <a:latin typeface="Arial"/>
                <a:ea typeface="Arial"/>
                <a:cs typeface="Arial"/>
                <a:sym typeface="Arial"/>
              </a:rPr>
            </a:br>
            <a:r>
              <a:rPr lang="en-US" sz="3700">
                <a:latin typeface="Arial"/>
                <a:ea typeface="Arial"/>
                <a:cs typeface="Arial"/>
                <a:sym typeface="Arial"/>
              </a:rPr>
              <a:t>LABORATORY ASSIGNMENTS </a:t>
            </a:r>
            <a:br>
              <a:rPr lang="en-US" sz="3700" b="0">
                <a:latin typeface="Arial"/>
                <a:ea typeface="Arial"/>
                <a:cs typeface="Arial"/>
                <a:sym typeface="Arial"/>
              </a:rPr>
            </a:br>
            <a:r>
              <a:rPr lang="en-US" sz="3700">
                <a:latin typeface="Arial"/>
                <a:ea typeface="Arial"/>
                <a:cs typeface="Arial"/>
                <a:sym typeface="Arial"/>
              </a:rPr>
              <a:t>DATA STRUCTURES </a:t>
            </a:r>
            <a:br>
              <a:rPr lang="en-US" sz="3700" b="0">
                <a:latin typeface="Arial"/>
                <a:ea typeface="Arial"/>
                <a:cs typeface="Arial"/>
                <a:sym typeface="Arial"/>
              </a:rPr>
            </a:br>
            <a:r>
              <a:rPr lang="en-US" sz="3700">
                <a:latin typeface="Arial"/>
                <a:ea typeface="Arial"/>
                <a:cs typeface="Arial"/>
                <a:sym typeface="Arial"/>
              </a:rPr>
              <a:t>2020</a:t>
            </a:r>
            <a:br>
              <a:rPr lang="en-US" sz="3700" b="0"/>
            </a:br>
            <a:br>
              <a:rPr lang="en-US" sz="3700"/>
            </a:br>
            <a:endParaRPr lang="en-US" sz="3700"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SzPts val="1030"/>
              <a:buNone/>
            </a:pPr>
            <a:r>
              <a:rPr lang="es-ES" sz="2000"/>
              <a:t>LUCAS JORGE ESPEJO 01674654R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9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sz="half" idx="2"/>
          </p:nvPr>
        </p:nvSpPr>
        <p:spPr>
          <a:xfrm>
            <a:off x="1188720" y="1188720"/>
            <a:ext cx="5369029" cy="44805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SzPts val="1702"/>
              <a:buFont typeface="Franklin Gothic Book" panose="020B0503020102020204" pitchFamily="34" charset="0"/>
              <a:buChar char="•"/>
            </a:pPr>
            <a:r>
              <a:rPr lang="en-US"/>
              <a:t>Analysis</a:t>
            </a:r>
          </a:p>
          <a:p>
            <a:pPr marL="781200" lvl="2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Data Flow</a:t>
            </a:r>
          </a:p>
          <a:p>
            <a:pPr marL="781200" lvl="2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Adaptations</a:t>
            </a:r>
          </a:p>
          <a:p>
            <a:pPr marL="781200" lvl="2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Dynamic vs static implementation</a:t>
            </a:r>
          </a:p>
          <a:p>
            <a:pPr lvl="0" indent="-384048">
              <a:lnSpc>
                <a:spcPct val="94000"/>
              </a:lnSpc>
              <a:spcBef>
                <a:spcPts val="970"/>
              </a:spcBef>
              <a:spcAft>
                <a:spcPts val="200"/>
              </a:spcAft>
              <a:buSzPts val="1702"/>
              <a:buFont typeface="Franklin Gothic Book" panose="020B0503020102020204" pitchFamily="34" charset="0"/>
              <a:buChar char="•"/>
            </a:pPr>
            <a:r>
              <a:rPr lang="en-US"/>
              <a:t>Design</a:t>
            </a:r>
          </a:p>
          <a:p>
            <a:pPr marL="781200" lvl="2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Box diagrams</a:t>
            </a:r>
          </a:p>
          <a:p>
            <a:pPr marL="781200" lvl="2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UML</a:t>
            </a:r>
          </a:p>
          <a:p>
            <a:pPr marL="781200" lvl="2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Behaviour </a:t>
            </a:r>
          </a:p>
          <a:p>
            <a:pPr lvl="0" indent="-384048">
              <a:lnSpc>
                <a:spcPct val="94000"/>
              </a:lnSpc>
              <a:spcBef>
                <a:spcPts val="970"/>
              </a:spcBef>
              <a:spcAft>
                <a:spcPts val="200"/>
              </a:spcAft>
              <a:buSzPts val="1702"/>
              <a:buFont typeface="Franklin Gothic Book" panose="020B0503020102020204" pitchFamily="34" charset="0"/>
              <a:buChar char="•"/>
            </a:pPr>
            <a:r>
              <a:rPr lang="en-US"/>
              <a:t>Implementation</a:t>
            </a:r>
          </a:p>
          <a:p>
            <a:pPr marL="781200" lvl="2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Diagram source files</a:t>
            </a:r>
          </a:p>
          <a:p>
            <a:pPr marL="781200" lvl="2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Difficult sections</a:t>
            </a:r>
          </a:p>
          <a:p>
            <a:pPr lvl="0" indent="-384048">
              <a:lnSpc>
                <a:spcPct val="94000"/>
              </a:lnSpc>
              <a:spcBef>
                <a:spcPts val="970"/>
              </a:spcBef>
              <a:spcAft>
                <a:spcPts val="200"/>
              </a:spcAft>
              <a:buSzPts val="1702"/>
              <a:buFont typeface="Franklin Gothic Book" panose="020B0503020102020204" pitchFamily="34" charset="0"/>
              <a:buChar char="•"/>
            </a:pPr>
            <a:r>
              <a:rPr lang="en-US"/>
              <a:t>Review </a:t>
            </a:r>
          </a:p>
          <a:p>
            <a:pPr marL="324000" lvl="1" indent="-384048">
              <a:spcBef>
                <a:spcPts val="933"/>
              </a:spcBef>
              <a:buSzPts val="1532"/>
              <a:buFont typeface="Franklin Gothic Book" panose="020B0503020102020204" pitchFamily="34" charset="0"/>
              <a:buChar char="•"/>
            </a:pPr>
            <a:r>
              <a:rPr lang="en-US"/>
              <a:t>Enhancements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89000"/>
              </a:lnSpc>
              <a:spcAft>
                <a:spcPts val="0"/>
              </a:spcAft>
              <a:buClr>
                <a:schemeClr val="dk2"/>
              </a:buClr>
              <a:buSzPts val="5400"/>
            </a:pPr>
            <a:r>
              <a:rPr lang="en-US" sz="4000">
                <a:solidFill>
                  <a:schemeClr val="bg2"/>
                </a:solidFill>
              </a:rPr>
              <a:t>INDEX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117" descr="Bar chart">
            <a:extLst>
              <a:ext uri="{FF2B5EF4-FFF2-40B4-BE49-F238E27FC236}">
                <a16:creationId xmlns:a16="http://schemas.microsoft.com/office/drawing/2014/main" id="{8AB1C03E-8A8E-45A5-9FE9-D8324D7D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127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>
                <a:srgbClr val="262626"/>
              </a:buClr>
              <a:buSzPts val="3200"/>
            </a:pPr>
            <a:r>
              <a:rPr lang="en-US" sz="7000" b="1" cap="all">
                <a:solidFill>
                  <a:schemeClr val="tx2"/>
                </a:solidFill>
              </a:rPr>
              <a:t>ANALYSIS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894647" y="437412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ill Sans"/>
              <a:buNone/>
            </a:pPr>
            <a:r>
              <a:rPr lang="es-ES" sz="3200" b="1" dirty="0">
                <a:solidFill>
                  <a:srgbClr val="262626"/>
                </a:solidFill>
              </a:rPr>
              <a:t>DESIGN</a:t>
            </a:r>
            <a:endParaRPr dirty="0"/>
          </a:p>
        </p:txBody>
      </p:sp>
      <p:pic>
        <p:nvPicPr>
          <p:cNvPr id="3" name="Imagen 2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1DFC4A74-A11E-4DE9-AAF7-F3B82F748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64173" y="2964155"/>
            <a:ext cx="3678861" cy="2897103"/>
          </a:xfrm>
          <a:prstGeom prst="rect">
            <a:avLst/>
          </a:prstGeom>
        </p:spPr>
      </p:pic>
      <p:sp>
        <p:nvSpPr>
          <p:cNvPr id="30" name="Google Shape;237;p9">
            <a:extLst>
              <a:ext uri="{FF2B5EF4-FFF2-40B4-BE49-F238E27FC236}">
                <a16:creationId xmlns:a16="http://schemas.microsoft.com/office/drawing/2014/main" id="{54873065-6A51-45AC-8D4C-373C2443BA3B}"/>
              </a:ext>
            </a:extLst>
          </p:cNvPr>
          <p:cNvSpPr txBox="1"/>
          <p:nvPr/>
        </p:nvSpPr>
        <p:spPr>
          <a:xfrm>
            <a:off x="4945063" y="2289859"/>
            <a:ext cx="237687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s-ES" sz="2400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UML</a:t>
            </a:r>
            <a:endParaRPr dirty="0"/>
          </a:p>
        </p:txBody>
      </p:sp>
      <p:sp>
        <p:nvSpPr>
          <p:cNvPr id="31" name="Google Shape;233;p9">
            <a:extLst>
              <a:ext uri="{FF2B5EF4-FFF2-40B4-BE49-F238E27FC236}">
                <a16:creationId xmlns:a16="http://schemas.microsoft.com/office/drawing/2014/main" id="{C37231FF-04E0-48C3-9C9A-70F0F235FBCD}"/>
              </a:ext>
            </a:extLst>
          </p:cNvPr>
          <p:cNvSpPr txBox="1"/>
          <p:nvPr/>
        </p:nvSpPr>
        <p:spPr>
          <a:xfrm>
            <a:off x="1021867" y="2137074"/>
            <a:ext cx="237687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s-ES" sz="2400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BOX DIAGRAMS</a:t>
            </a:r>
            <a:endParaRPr dirty="0"/>
          </a:p>
        </p:txBody>
      </p:sp>
      <p:sp>
        <p:nvSpPr>
          <p:cNvPr id="32" name="Google Shape;245;p9">
            <a:extLst>
              <a:ext uri="{FF2B5EF4-FFF2-40B4-BE49-F238E27FC236}">
                <a16:creationId xmlns:a16="http://schemas.microsoft.com/office/drawing/2014/main" id="{D0DFF380-25F3-49D2-BCFC-8C9E992ECB7C}"/>
              </a:ext>
            </a:extLst>
          </p:cNvPr>
          <p:cNvSpPr txBox="1"/>
          <p:nvPr/>
        </p:nvSpPr>
        <p:spPr>
          <a:xfrm>
            <a:off x="9294690" y="2403662"/>
            <a:ext cx="2376871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s-ES" sz="2400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BEHAVIOUR</a:t>
            </a:r>
            <a:endParaRPr sz="24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DC2385-1F79-468D-A467-FDF7C1530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3656" y="2698979"/>
            <a:ext cx="3678861" cy="3127249"/>
          </a:xfrm>
          <a:prstGeom prst="rect">
            <a:avLst/>
          </a:prstGeom>
        </p:spPr>
      </p:pic>
      <p:pic>
        <p:nvPicPr>
          <p:cNvPr id="15" name="Imagen 14" descr="Imagen que contiene reloj, luz&#10;&#10;Descripción generada automáticamente">
            <a:extLst>
              <a:ext uri="{FF2B5EF4-FFF2-40B4-BE49-F238E27FC236}">
                <a16:creationId xmlns:a16="http://schemas.microsoft.com/office/drawing/2014/main" id="{D928405C-CAB5-4582-A4CA-FED023C47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96202" y="3009859"/>
            <a:ext cx="3173845" cy="3173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15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3" name="Rectangle 154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" name="Picture 338">
            <a:extLst>
              <a:ext uri="{FF2B5EF4-FFF2-40B4-BE49-F238E27FC236}">
                <a16:creationId xmlns:a16="http://schemas.microsoft.com/office/drawing/2014/main" id="{F98337A0-0217-4F0A-8A0B-A1B2B698D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5" r="45717" b="-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45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0" name="Google Shape;330;p15"/>
          <p:cNvSpPr txBox="1"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>
                <a:srgbClr val="262626"/>
              </a:buClr>
              <a:buSzPts val="3200"/>
            </a:pPr>
            <a:r>
              <a:rPr lang="en-US" sz="5400" b="1" cap="all">
                <a:solidFill>
                  <a:schemeClr val="tx2"/>
                </a:solidFill>
              </a:rPr>
              <a:t>IMPLEMENTATION</a:t>
            </a:r>
            <a:endParaRPr lang="en-US" sz="5400" cap="all">
              <a:solidFill>
                <a:schemeClr val="tx2"/>
              </a:solidFill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634275" y="3111741"/>
            <a:ext cx="3172588" cy="63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Google Shape;379;p18"/>
          <p:cNvSpPr txBox="1"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>
                <a:srgbClr val="262626"/>
              </a:buClr>
              <a:buSzPts val="3200"/>
            </a:pPr>
            <a:r>
              <a:rPr lang="en-US" sz="2800" b="1">
                <a:solidFill>
                  <a:schemeClr val="tx2"/>
                </a:solidFill>
              </a:rPr>
              <a:t>REVIEW</a:t>
            </a:r>
            <a:endParaRPr lang="en-US" sz="2800">
              <a:solidFill>
                <a:schemeClr val="tx2"/>
              </a:solidFill>
            </a:endParaRPr>
          </a:p>
        </p:txBody>
      </p:sp>
      <p:pic>
        <p:nvPicPr>
          <p:cNvPr id="10" name="Imagen 9" descr="Imagen que contiene reloj&#10;&#10;Descripción generada automáticamente">
            <a:extLst>
              <a:ext uri="{FF2B5EF4-FFF2-40B4-BE49-F238E27FC236}">
                <a16:creationId xmlns:a16="http://schemas.microsoft.com/office/drawing/2014/main" id="{91D49484-146C-4336-A1C0-5D7B3CE204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" b="19180"/>
          <a:stretch/>
        </p:blipFill>
        <p:spPr>
          <a:xfrm>
            <a:off x="634275" y="1234792"/>
            <a:ext cx="6900380" cy="438841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CF22E21-3439-488A-8EA3-FA2E698F6D65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sym typeface="Gill Sans"/>
              </a:rPr>
              <a:t>ENHANCEMENTS</a:t>
            </a:r>
            <a:endParaRPr lang="en-US" sz="160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9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Gill Sans</vt:lpstr>
      <vt:lpstr>Noto Sans Symbols</vt:lpstr>
      <vt:lpstr>Arial</vt:lpstr>
      <vt:lpstr>Franklin Gothic Book</vt:lpstr>
      <vt:lpstr>Recorte</vt:lpstr>
      <vt:lpstr> LABORATORY ASSIGNMENTS  DATA STRUCTURES  2020  </vt:lpstr>
      <vt:lpstr>INDEX</vt:lpstr>
      <vt:lpstr>ANALYSIS</vt:lpstr>
      <vt:lpstr>DESIGN</vt:lpstr>
      <vt:lpstr>IMPLEMENTATION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ASSIGNMENTS  DATA STRUCTURES  2020</dc:title>
  <dc:creator>lucas jorge</dc:creator>
  <cp:lastModifiedBy>lucas jorge</cp:lastModifiedBy>
  <cp:revision>2</cp:revision>
  <dcterms:created xsi:type="dcterms:W3CDTF">2020-09-15T21:36:35Z</dcterms:created>
  <dcterms:modified xsi:type="dcterms:W3CDTF">2020-09-15T21:39:36Z</dcterms:modified>
</cp:coreProperties>
</file>