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BJECT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6;p1" descr="Google Shape;6;p1"/>
          <p:cNvPicPr>
            <a:picLocks noChangeAspect="1"/>
          </p:cNvPicPr>
          <p:nvPr/>
        </p:nvPicPr>
        <p:blipFill>
          <a:blip r:embed="rId2">
            <a:extLst/>
          </a:blip>
          <a:srcRect l="33258" t="0" r="45482" b="41754"/>
          <a:stretch>
            <a:fillRect/>
          </a:stretch>
        </p:blipFill>
        <p:spPr>
          <a:xfrm rot="10800000">
            <a:off x="7200364" y="360"/>
            <a:ext cx="1943637" cy="2995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Google Shape;7;p1" descr="Google Shape;7;p1"/>
          <p:cNvPicPr>
            <a:picLocks noChangeAspect="1"/>
          </p:cNvPicPr>
          <p:nvPr/>
        </p:nvPicPr>
        <p:blipFill>
          <a:blip r:embed="rId3">
            <a:extLst/>
          </a:blip>
          <a:srcRect l="42438" t="35792" r="49874" b="21384"/>
          <a:stretch>
            <a:fillRect/>
          </a:stretch>
        </p:blipFill>
        <p:spPr>
          <a:xfrm>
            <a:off x="0" y="0"/>
            <a:ext cx="1079640" cy="3383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Google Shape;8;p1" descr="Google Shape;8;p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1199" y="4763880"/>
            <a:ext cx="1500121" cy="105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Google Shape;9;p1" descr="Google Shape;9;p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78920" y="4507560"/>
            <a:ext cx="483121" cy="465122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Texto del título"/>
          <p:cNvSpPr txBox="1"/>
          <p:nvPr>
            <p:ph type="title"/>
          </p:nvPr>
        </p:nvSpPr>
        <p:spPr>
          <a:xfrm>
            <a:off x="457200" y="205199"/>
            <a:ext cx="8229301" cy="8586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136" name="Nivel de texto 1…"/>
          <p:cNvSpPr txBox="1"/>
          <p:nvPr>
            <p:ph type="body" sz="half" idx="1"/>
          </p:nvPr>
        </p:nvSpPr>
        <p:spPr>
          <a:xfrm>
            <a:off x="457200" y="1203480"/>
            <a:ext cx="8229301" cy="1422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7" name="Google Shape;45;p11"/>
          <p:cNvSpPr txBox="1"/>
          <p:nvPr>
            <p:ph type="body" sz="half" idx="13"/>
          </p:nvPr>
        </p:nvSpPr>
        <p:spPr>
          <a:xfrm>
            <a:off x="457200" y="2761919"/>
            <a:ext cx="8229301" cy="1422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3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UR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6;p1" descr="Google Shape;6;p1"/>
          <p:cNvPicPr>
            <a:picLocks noChangeAspect="1"/>
          </p:cNvPicPr>
          <p:nvPr/>
        </p:nvPicPr>
        <p:blipFill>
          <a:blip r:embed="rId2">
            <a:extLst/>
          </a:blip>
          <a:srcRect l="33258" t="0" r="45482" b="41754"/>
          <a:stretch>
            <a:fillRect/>
          </a:stretch>
        </p:blipFill>
        <p:spPr>
          <a:xfrm rot="10800000">
            <a:off x="7200364" y="360"/>
            <a:ext cx="1943637" cy="2995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Google Shape;7;p1" descr="Google Shape;7;p1"/>
          <p:cNvPicPr>
            <a:picLocks noChangeAspect="1"/>
          </p:cNvPicPr>
          <p:nvPr/>
        </p:nvPicPr>
        <p:blipFill>
          <a:blip r:embed="rId3">
            <a:extLst/>
          </a:blip>
          <a:srcRect l="42438" t="35792" r="49874" b="21384"/>
          <a:stretch>
            <a:fillRect/>
          </a:stretch>
        </p:blipFill>
        <p:spPr>
          <a:xfrm>
            <a:off x="0" y="0"/>
            <a:ext cx="1079640" cy="3383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Google Shape;8;p1" descr="Google Shape;8;p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1199" y="4763880"/>
            <a:ext cx="1500121" cy="105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Google Shape;9;p1" descr="Google Shape;9;p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78920" y="4507560"/>
            <a:ext cx="483121" cy="465122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Texto del título"/>
          <p:cNvSpPr txBox="1"/>
          <p:nvPr>
            <p:ph type="title"/>
          </p:nvPr>
        </p:nvSpPr>
        <p:spPr>
          <a:xfrm>
            <a:off x="457200" y="205199"/>
            <a:ext cx="8229301" cy="8586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150" name="Nivel de texto 1…"/>
          <p:cNvSpPr txBox="1"/>
          <p:nvPr>
            <p:ph type="body" sz="quarter" idx="1"/>
          </p:nvPr>
        </p:nvSpPr>
        <p:spPr>
          <a:xfrm>
            <a:off x="457200" y="1203480"/>
            <a:ext cx="4015800" cy="1422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51" name="Google Shape;49;p12"/>
          <p:cNvSpPr txBox="1"/>
          <p:nvPr>
            <p:ph type="body" sz="quarter" idx="13"/>
          </p:nvPr>
        </p:nvSpPr>
        <p:spPr>
          <a:xfrm>
            <a:off x="4674239" y="1203480"/>
            <a:ext cx="4015800" cy="1422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52" name="Google Shape;50;p12"/>
          <p:cNvSpPr txBox="1"/>
          <p:nvPr>
            <p:ph type="body" sz="quarter" idx="14"/>
          </p:nvPr>
        </p:nvSpPr>
        <p:spPr>
          <a:xfrm>
            <a:off x="457199" y="2761919"/>
            <a:ext cx="4015801" cy="1422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53" name="Google Shape;51;p12"/>
          <p:cNvSpPr txBox="1"/>
          <p:nvPr>
            <p:ph type="body" sz="quarter" idx="15"/>
          </p:nvPr>
        </p:nvSpPr>
        <p:spPr>
          <a:xfrm>
            <a:off x="4674239" y="2761919"/>
            <a:ext cx="4015800" cy="1422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5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6;p1" descr="Google Shape;6;p1"/>
          <p:cNvPicPr>
            <a:picLocks noChangeAspect="1"/>
          </p:cNvPicPr>
          <p:nvPr/>
        </p:nvPicPr>
        <p:blipFill>
          <a:blip r:embed="rId2">
            <a:extLst/>
          </a:blip>
          <a:srcRect l="33258" t="0" r="45482" b="41754"/>
          <a:stretch>
            <a:fillRect/>
          </a:stretch>
        </p:blipFill>
        <p:spPr>
          <a:xfrm rot="10800000">
            <a:off x="7200364" y="360"/>
            <a:ext cx="1943637" cy="2995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Google Shape;7;p1" descr="Google Shape;7;p1"/>
          <p:cNvPicPr>
            <a:picLocks noChangeAspect="1"/>
          </p:cNvPicPr>
          <p:nvPr/>
        </p:nvPicPr>
        <p:blipFill>
          <a:blip r:embed="rId3">
            <a:extLst/>
          </a:blip>
          <a:srcRect l="42438" t="35792" r="49874" b="21384"/>
          <a:stretch>
            <a:fillRect/>
          </a:stretch>
        </p:blipFill>
        <p:spPr>
          <a:xfrm>
            <a:off x="0" y="0"/>
            <a:ext cx="1079640" cy="3383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Google Shape;8;p1" descr="Google Shape;8;p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1199" y="4763880"/>
            <a:ext cx="1500121" cy="105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Google Shape;9;p1" descr="Google Shape;9;p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78920" y="4507560"/>
            <a:ext cx="483121" cy="465122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Texto del título"/>
          <p:cNvSpPr txBox="1"/>
          <p:nvPr>
            <p:ph type="title"/>
          </p:nvPr>
        </p:nvSpPr>
        <p:spPr>
          <a:xfrm>
            <a:off x="457200" y="205199"/>
            <a:ext cx="8229301" cy="8586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166" name="Nivel de texto 1…"/>
          <p:cNvSpPr txBox="1"/>
          <p:nvPr>
            <p:ph type="body" sz="quarter" idx="1"/>
          </p:nvPr>
        </p:nvSpPr>
        <p:spPr>
          <a:xfrm>
            <a:off x="457200" y="1203480"/>
            <a:ext cx="2649601" cy="1422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67" name="Google Shape;55;p13"/>
          <p:cNvSpPr txBox="1"/>
          <p:nvPr>
            <p:ph type="body" sz="quarter" idx="13"/>
          </p:nvPr>
        </p:nvSpPr>
        <p:spPr>
          <a:xfrm>
            <a:off x="3239640" y="1203480"/>
            <a:ext cx="2649601" cy="1422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68" name="Google Shape;56;p13"/>
          <p:cNvSpPr txBox="1"/>
          <p:nvPr>
            <p:ph type="body" sz="quarter" idx="14"/>
          </p:nvPr>
        </p:nvSpPr>
        <p:spPr>
          <a:xfrm>
            <a:off x="6022080" y="1203480"/>
            <a:ext cx="2649601" cy="1422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69" name="Google Shape;57;p13"/>
          <p:cNvSpPr txBox="1"/>
          <p:nvPr>
            <p:ph type="body" sz="quarter" idx="15"/>
          </p:nvPr>
        </p:nvSpPr>
        <p:spPr>
          <a:xfrm>
            <a:off x="457199" y="2761919"/>
            <a:ext cx="2649602" cy="1422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70" name="Google Shape;58;p13"/>
          <p:cNvSpPr txBox="1"/>
          <p:nvPr>
            <p:ph type="body" sz="quarter" idx="16"/>
          </p:nvPr>
        </p:nvSpPr>
        <p:spPr>
          <a:xfrm>
            <a:off x="3239640" y="2761919"/>
            <a:ext cx="2649601" cy="1422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71" name="Google Shape;59;p13"/>
          <p:cNvSpPr txBox="1"/>
          <p:nvPr>
            <p:ph type="body" sz="quarter" idx="17"/>
          </p:nvPr>
        </p:nvSpPr>
        <p:spPr>
          <a:xfrm>
            <a:off x="6022080" y="2761919"/>
            <a:ext cx="2649601" cy="1422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7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6;p1" descr="Google Shape;6;p1"/>
          <p:cNvPicPr>
            <a:picLocks noChangeAspect="1"/>
          </p:cNvPicPr>
          <p:nvPr/>
        </p:nvPicPr>
        <p:blipFill>
          <a:blip r:embed="rId2">
            <a:extLst/>
          </a:blip>
          <a:srcRect l="33258" t="0" r="45482" b="41754"/>
          <a:stretch>
            <a:fillRect/>
          </a:stretch>
        </p:blipFill>
        <p:spPr>
          <a:xfrm rot="10800000">
            <a:off x="7200364" y="360"/>
            <a:ext cx="1943637" cy="2995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Google Shape;7;p1" descr="Google Shape;7;p1"/>
          <p:cNvPicPr>
            <a:picLocks noChangeAspect="1"/>
          </p:cNvPicPr>
          <p:nvPr/>
        </p:nvPicPr>
        <p:blipFill>
          <a:blip r:embed="rId3">
            <a:extLst/>
          </a:blip>
          <a:srcRect l="42438" t="35792" r="49874" b="21384"/>
          <a:stretch>
            <a:fillRect/>
          </a:stretch>
        </p:blipFill>
        <p:spPr>
          <a:xfrm>
            <a:off x="0" y="0"/>
            <a:ext cx="1079640" cy="3383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Google Shape;8;p1" descr="Google Shape;8;p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1199" y="4763880"/>
            <a:ext cx="1500121" cy="105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Google Shape;9;p1" descr="Google Shape;9;p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78920" y="4507560"/>
            <a:ext cx="483121" cy="465122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Texto del título"/>
          <p:cNvSpPr txBox="1"/>
          <p:nvPr>
            <p:ph type="title"/>
          </p:nvPr>
        </p:nvSpPr>
        <p:spPr>
          <a:xfrm>
            <a:off x="457200" y="205199"/>
            <a:ext cx="8229301" cy="8586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27" name="Nivel de texto 1…"/>
          <p:cNvSpPr txBox="1"/>
          <p:nvPr>
            <p:ph type="body" idx="1"/>
          </p:nvPr>
        </p:nvSpPr>
        <p:spPr>
          <a:xfrm>
            <a:off x="457200" y="1203480"/>
            <a:ext cx="8229301" cy="29829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6;p1" descr="Google Shape;6;p1"/>
          <p:cNvPicPr>
            <a:picLocks noChangeAspect="1"/>
          </p:cNvPicPr>
          <p:nvPr/>
        </p:nvPicPr>
        <p:blipFill>
          <a:blip r:embed="rId2">
            <a:extLst/>
          </a:blip>
          <a:srcRect l="33258" t="0" r="45482" b="41754"/>
          <a:stretch>
            <a:fillRect/>
          </a:stretch>
        </p:blipFill>
        <p:spPr>
          <a:xfrm rot="10800000">
            <a:off x="7200364" y="360"/>
            <a:ext cx="1943637" cy="2995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Google Shape;7;p1" descr="Google Shape;7;p1"/>
          <p:cNvPicPr>
            <a:picLocks noChangeAspect="1"/>
          </p:cNvPicPr>
          <p:nvPr/>
        </p:nvPicPr>
        <p:blipFill>
          <a:blip r:embed="rId3">
            <a:extLst/>
          </a:blip>
          <a:srcRect l="42438" t="35792" r="49874" b="21384"/>
          <a:stretch>
            <a:fillRect/>
          </a:stretch>
        </p:blipFill>
        <p:spPr>
          <a:xfrm>
            <a:off x="0" y="0"/>
            <a:ext cx="1079640" cy="3383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Google Shape;8;p1" descr="Google Shape;8;p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1199" y="4763880"/>
            <a:ext cx="1500121" cy="105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Google Shape;9;p1" descr="Google Shape;9;p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78920" y="4507560"/>
            <a:ext cx="483121" cy="465122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Texto del título"/>
          <p:cNvSpPr txBox="1"/>
          <p:nvPr>
            <p:ph type="title"/>
          </p:nvPr>
        </p:nvSpPr>
        <p:spPr>
          <a:xfrm>
            <a:off x="457200" y="205199"/>
            <a:ext cx="8229301" cy="8586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40" name="Nivel de texto 1…"/>
          <p:cNvSpPr txBox="1"/>
          <p:nvPr>
            <p:ph type="body" idx="1"/>
          </p:nvPr>
        </p:nvSpPr>
        <p:spPr>
          <a:xfrm>
            <a:off x="457200" y="1203480"/>
            <a:ext cx="8229301" cy="29829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6;p1" descr="Google Shape;6;p1"/>
          <p:cNvPicPr>
            <a:picLocks noChangeAspect="1"/>
          </p:cNvPicPr>
          <p:nvPr/>
        </p:nvPicPr>
        <p:blipFill>
          <a:blip r:embed="rId2">
            <a:extLst/>
          </a:blip>
          <a:srcRect l="33258" t="0" r="45482" b="41754"/>
          <a:stretch>
            <a:fillRect/>
          </a:stretch>
        </p:blipFill>
        <p:spPr>
          <a:xfrm rot="10800000">
            <a:off x="7200364" y="360"/>
            <a:ext cx="1943637" cy="2995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Google Shape;7;p1" descr="Google Shape;7;p1"/>
          <p:cNvPicPr>
            <a:picLocks noChangeAspect="1"/>
          </p:cNvPicPr>
          <p:nvPr/>
        </p:nvPicPr>
        <p:blipFill>
          <a:blip r:embed="rId3">
            <a:extLst/>
          </a:blip>
          <a:srcRect l="42438" t="35792" r="49874" b="21384"/>
          <a:stretch>
            <a:fillRect/>
          </a:stretch>
        </p:blipFill>
        <p:spPr>
          <a:xfrm>
            <a:off x="0" y="0"/>
            <a:ext cx="1079640" cy="3383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Google Shape;8;p1" descr="Google Shape;8;p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1199" y="4763880"/>
            <a:ext cx="1500121" cy="105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Google Shape;9;p1" descr="Google Shape;9;p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78920" y="4507560"/>
            <a:ext cx="483121" cy="465122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Texto del título"/>
          <p:cNvSpPr txBox="1"/>
          <p:nvPr>
            <p:ph type="title"/>
          </p:nvPr>
        </p:nvSpPr>
        <p:spPr>
          <a:xfrm>
            <a:off x="457200" y="205199"/>
            <a:ext cx="8229301" cy="8586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53" name="Nivel de texto 1…"/>
          <p:cNvSpPr txBox="1"/>
          <p:nvPr>
            <p:ph type="body" sz="half" idx="1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4" name="Google Shape;22;p5"/>
          <p:cNvSpPr txBox="1"/>
          <p:nvPr>
            <p:ph type="body" sz="half" idx="13"/>
          </p:nvPr>
        </p:nvSpPr>
        <p:spPr>
          <a:xfrm>
            <a:off x="4674239" y="1203480"/>
            <a:ext cx="4015800" cy="29829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;p1" descr="Google Shape;6;p1"/>
          <p:cNvPicPr>
            <a:picLocks noChangeAspect="1"/>
          </p:cNvPicPr>
          <p:nvPr/>
        </p:nvPicPr>
        <p:blipFill>
          <a:blip r:embed="rId2">
            <a:extLst/>
          </a:blip>
          <a:srcRect l="33258" t="0" r="45482" b="41754"/>
          <a:stretch>
            <a:fillRect/>
          </a:stretch>
        </p:blipFill>
        <p:spPr>
          <a:xfrm rot="10800000">
            <a:off x="7200364" y="360"/>
            <a:ext cx="1943637" cy="2995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Google Shape;7;p1" descr="Google Shape;7;p1"/>
          <p:cNvPicPr>
            <a:picLocks noChangeAspect="1"/>
          </p:cNvPicPr>
          <p:nvPr/>
        </p:nvPicPr>
        <p:blipFill>
          <a:blip r:embed="rId3">
            <a:extLst/>
          </a:blip>
          <a:srcRect l="42438" t="35792" r="49874" b="21384"/>
          <a:stretch>
            <a:fillRect/>
          </a:stretch>
        </p:blipFill>
        <p:spPr>
          <a:xfrm>
            <a:off x="0" y="0"/>
            <a:ext cx="1079640" cy="3383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Google Shape;8;p1" descr="Google Shape;8;p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1199" y="4763880"/>
            <a:ext cx="1500121" cy="105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Google Shape;9;p1" descr="Google Shape;9;p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78920" y="4507560"/>
            <a:ext cx="483121" cy="465122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Texto del título"/>
          <p:cNvSpPr txBox="1"/>
          <p:nvPr>
            <p:ph type="title"/>
          </p:nvPr>
        </p:nvSpPr>
        <p:spPr>
          <a:xfrm>
            <a:off x="457200" y="205199"/>
            <a:ext cx="8229301" cy="8586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6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BJEC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6;p1" descr="Google Shape;6;p1"/>
          <p:cNvPicPr>
            <a:picLocks noChangeAspect="1"/>
          </p:cNvPicPr>
          <p:nvPr/>
        </p:nvPicPr>
        <p:blipFill>
          <a:blip r:embed="rId2">
            <a:extLst/>
          </a:blip>
          <a:srcRect l="33258" t="0" r="45482" b="41754"/>
          <a:stretch>
            <a:fillRect/>
          </a:stretch>
        </p:blipFill>
        <p:spPr>
          <a:xfrm rot="10800000">
            <a:off x="7200364" y="360"/>
            <a:ext cx="1943637" cy="2995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Google Shape;7;p1" descr="Google Shape;7;p1"/>
          <p:cNvPicPr>
            <a:picLocks noChangeAspect="1"/>
          </p:cNvPicPr>
          <p:nvPr/>
        </p:nvPicPr>
        <p:blipFill>
          <a:blip r:embed="rId3">
            <a:extLst/>
          </a:blip>
          <a:srcRect l="42438" t="35792" r="49874" b="21384"/>
          <a:stretch>
            <a:fillRect/>
          </a:stretch>
        </p:blipFill>
        <p:spPr>
          <a:xfrm>
            <a:off x="0" y="0"/>
            <a:ext cx="1079640" cy="3383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Google Shape;8;p1" descr="Google Shape;8;p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1199" y="4763880"/>
            <a:ext cx="1500121" cy="105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78920" y="4507560"/>
            <a:ext cx="483121" cy="465122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Nivel de texto 1…"/>
          <p:cNvSpPr txBox="1"/>
          <p:nvPr>
            <p:ph type="body" idx="1"/>
          </p:nvPr>
        </p:nvSpPr>
        <p:spPr>
          <a:xfrm>
            <a:off x="457200" y="205199"/>
            <a:ext cx="8229301" cy="398130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_OBJECTS_AND_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6;p1" descr="Google Shape;6;p1"/>
          <p:cNvPicPr>
            <a:picLocks noChangeAspect="1"/>
          </p:cNvPicPr>
          <p:nvPr/>
        </p:nvPicPr>
        <p:blipFill>
          <a:blip r:embed="rId2">
            <a:extLst/>
          </a:blip>
          <a:srcRect l="33258" t="0" r="45482" b="41754"/>
          <a:stretch>
            <a:fillRect/>
          </a:stretch>
        </p:blipFill>
        <p:spPr>
          <a:xfrm rot="10800000">
            <a:off x="7200364" y="360"/>
            <a:ext cx="1943637" cy="2995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Google Shape;7;p1" descr="Google Shape;7;p1"/>
          <p:cNvPicPr>
            <a:picLocks noChangeAspect="1"/>
          </p:cNvPicPr>
          <p:nvPr/>
        </p:nvPicPr>
        <p:blipFill>
          <a:blip r:embed="rId3">
            <a:extLst/>
          </a:blip>
          <a:srcRect l="42438" t="35792" r="49874" b="21384"/>
          <a:stretch>
            <a:fillRect/>
          </a:stretch>
        </p:blipFill>
        <p:spPr>
          <a:xfrm>
            <a:off x="0" y="0"/>
            <a:ext cx="1079640" cy="3383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Google Shape;8;p1" descr="Google Shape;8;p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1199" y="4763880"/>
            <a:ext cx="1500121" cy="105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Google Shape;9;p1" descr="Google Shape;9;p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78920" y="4507560"/>
            <a:ext cx="483121" cy="465122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Texto del título"/>
          <p:cNvSpPr txBox="1"/>
          <p:nvPr>
            <p:ph type="title"/>
          </p:nvPr>
        </p:nvSpPr>
        <p:spPr>
          <a:xfrm>
            <a:off x="457200" y="205199"/>
            <a:ext cx="8229301" cy="8586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91" name="Nivel de texto 1…"/>
          <p:cNvSpPr txBox="1"/>
          <p:nvPr>
            <p:ph type="body" sz="quarter" idx="1"/>
          </p:nvPr>
        </p:nvSpPr>
        <p:spPr>
          <a:xfrm>
            <a:off x="457200" y="1203480"/>
            <a:ext cx="4015800" cy="1422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2" name="Google Shape;30;p8"/>
          <p:cNvSpPr txBox="1"/>
          <p:nvPr>
            <p:ph type="body" sz="half" idx="13"/>
          </p:nvPr>
        </p:nvSpPr>
        <p:spPr>
          <a:xfrm>
            <a:off x="4674239" y="1203480"/>
            <a:ext cx="4015800" cy="29829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93" name="Google Shape;31;p8"/>
          <p:cNvSpPr txBox="1"/>
          <p:nvPr>
            <p:ph type="body" sz="quarter" idx="14"/>
          </p:nvPr>
        </p:nvSpPr>
        <p:spPr>
          <a:xfrm>
            <a:off x="457199" y="2761919"/>
            <a:ext cx="4015801" cy="1422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9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BJECT_AND_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6;p1" descr="Google Shape;6;p1"/>
          <p:cNvPicPr>
            <a:picLocks noChangeAspect="1"/>
          </p:cNvPicPr>
          <p:nvPr/>
        </p:nvPicPr>
        <p:blipFill>
          <a:blip r:embed="rId2">
            <a:extLst/>
          </a:blip>
          <a:srcRect l="33258" t="0" r="45482" b="41754"/>
          <a:stretch>
            <a:fillRect/>
          </a:stretch>
        </p:blipFill>
        <p:spPr>
          <a:xfrm rot="10800000">
            <a:off x="7200364" y="360"/>
            <a:ext cx="1943637" cy="2995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Google Shape;7;p1" descr="Google Shape;7;p1"/>
          <p:cNvPicPr>
            <a:picLocks noChangeAspect="1"/>
          </p:cNvPicPr>
          <p:nvPr/>
        </p:nvPicPr>
        <p:blipFill>
          <a:blip r:embed="rId3">
            <a:extLst/>
          </a:blip>
          <a:srcRect l="42438" t="35792" r="49874" b="21384"/>
          <a:stretch>
            <a:fillRect/>
          </a:stretch>
        </p:blipFill>
        <p:spPr>
          <a:xfrm>
            <a:off x="0" y="0"/>
            <a:ext cx="1079640" cy="3383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Google Shape;8;p1" descr="Google Shape;8;p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1199" y="4763880"/>
            <a:ext cx="1500121" cy="105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Google Shape;9;p1" descr="Google Shape;9;p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78920" y="4507560"/>
            <a:ext cx="483121" cy="465122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Texto del título"/>
          <p:cNvSpPr txBox="1"/>
          <p:nvPr>
            <p:ph type="title"/>
          </p:nvPr>
        </p:nvSpPr>
        <p:spPr>
          <a:xfrm>
            <a:off x="457200" y="205199"/>
            <a:ext cx="8229301" cy="8586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106" name="Nivel de texto 1…"/>
          <p:cNvSpPr txBox="1"/>
          <p:nvPr>
            <p:ph type="body" sz="half" idx="1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7" name="Google Shape;35;p9"/>
          <p:cNvSpPr txBox="1"/>
          <p:nvPr>
            <p:ph type="body" sz="quarter" idx="13"/>
          </p:nvPr>
        </p:nvSpPr>
        <p:spPr>
          <a:xfrm>
            <a:off x="4674239" y="1203480"/>
            <a:ext cx="4015800" cy="1422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08" name="Google Shape;36;p9"/>
          <p:cNvSpPr txBox="1"/>
          <p:nvPr>
            <p:ph type="body" sz="quarter" idx="14"/>
          </p:nvPr>
        </p:nvSpPr>
        <p:spPr>
          <a:xfrm>
            <a:off x="4674239" y="2761919"/>
            <a:ext cx="4015800" cy="1422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0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_OBJECTS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6;p1" descr="Google Shape;6;p1"/>
          <p:cNvPicPr>
            <a:picLocks noChangeAspect="1"/>
          </p:cNvPicPr>
          <p:nvPr/>
        </p:nvPicPr>
        <p:blipFill>
          <a:blip r:embed="rId2">
            <a:extLst/>
          </a:blip>
          <a:srcRect l="33258" t="0" r="45482" b="41754"/>
          <a:stretch>
            <a:fillRect/>
          </a:stretch>
        </p:blipFill>
        <p:spPr>
          <a:xfrm rot="10800000">
            <a:off x="7200364" y="360"/>
            <a:ext cx="1943637" cy="2995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Google Shape;7;p1" descr="Google Shape;7;p1"/>
          <p:cNvPicPr>
            <a:picLocks noChangeAspect="1"/>
          </p:cNvPicPr>
          <p:nvPr/>
        </p:nvPicPr>
        <p:blipFill>
          <a:blip r:embed="rId3">
            <a:extLst/>
          </a:blip>
          <a:srcRect l="42438" t="35792" r="49874" b="21384"/>
          <a:stretch>
            <a:fillRect/>
          </a:stretch>
        </p:blipFill>
        <p:spPr>
          <a:xfrm>
            <a:off x="0" y="0"/>
            <a:ext cx="1079640" cy="3383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Google Shape;8;p1" descr="Google Shape;8;p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1199" y="4763880"/>
            <a:ext cx="1500121" cy="105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Google Shape;9;p1" descr="Google Shape;9;p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78920" y="4507560"/>
            <a:ext cx="483121" cy="465122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Texto del título"/>
          <p:cNvSpPr txBox="1"/>
          <p:nvPr>
            <p:ph type="title"/>
          </p:nvPr>
        </p:nvSpPr>
        <p:spPr>
          <a:xfrm>
            <a:off x="457200" y="205199"/>
            <a:ext cx="8229301" cy="8586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121" name="Nivel de texto 1…"/>
          <p:cNvSpPr txBox="1"/>
          <p:nvPr>
            <p:ph type="body" sz="quarter" idx="1"/>
          </p:nvPr>
        </p:nvSpPr>
        <p:spPr>
          <a:xfrm>
            <a:off x="457200" y="1203480"/>
            <a:ext cx="4015800" cy="1422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22" name="Google Shape;40;p10"/>
          <p:cNvSpPr txBox="1"/>
          <p:nvPr>
            <p:ph type="body" sz="quarter" idx="13"/>
          </p:nvPr>
        </p:nvSpPr>
        <p:spPr>
          <a:xfrm>
            <a:off x="4674239" y="1203480"/>
            <a:ext cx="4015800" cy="1422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23" name="Google Shape;41;p10"/>
          <p:cNvSpPr txBox="1"/>
          <p:nvPr>
            <p:ph type="body" sz="half" idx="14"/>
          </p:nvPr>
        </p:nvSpPr>
        <p:spPr>
          <a:xfrm>
            <a:off x="457200" y="2761919"/>
            <a:ext cx="8229301" cy="1422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2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6;p1" descr="Google Shape;6;p1"/>
          <p:cNvPicPr>
            <a:picLocks noChangeAspect="1"/>
          </p:cNvPicPr>
          <p:nvPr/>
        </p:nvPicPr>
        <p:blipFill>
          <a:blip r:embed="rId2">
            <a:extLst/>
          </a:blip>
          <a:srcRect l="33258" t="0" r="45482" b="41754"/>
          <a:stretch>
            <a:fillRect/>
          </a:stretch>
        </p:blipFill>
        <p:spPr>
          <a:xfrm rot="10800000">
            <a:off x="7200364" y="360"/>
            <a:ext cx="1943637" cy="2995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Google Shape;7;p1" descr="Google Shape;7;p1"/>
          <p:cNvPicPr>
            <a:picLocks noChangeAspect="1"/>
          </p:cNvPicPr>
          <p:nvPr/>
        </p:nvPicPr>
        <p:blipFill>
          <a:blip r:embed="rId3">
            <a:extLst/>
          </a:blip>
          <a:srcRect l="42438" t="35792" r="49874" b="21384"/>
          <a:stretch>
            <a:fillRect/>
          </a:stretch>
        </p:blipFill>
        <p:spPr>
          <a:xfrm>
            <a:off x="0" y="0"/>
            <a:ext cx="1079640" cy="3383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Google Shape;8;p1" descr="Google Shape;8;p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1199" y="4763880"/>
            <a:ext cx="1500121" cy="105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Google Shape;9;p1" descr="Google Shape;9;p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78920" y="4507560"/>
            <a:ext cx="483121" cy="46512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o del título"/>
          <p:cNvSpPr txBox="1"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Texto del título</a:t>
            </a:r>
          </a:p>
        </p:txBody>
      </p:sp>
      <p:sp>
        <p:nvSpPr>
          <p:cNvPr id="7" name="Nivel de texto 1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" name="Número de diapositiva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22860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22860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22860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2860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2860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22860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22860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22860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lusters"/>
          <p:cNvSpPr txBox="1"/>
          <p:nvPr/>
        </p:nvSpPr>
        <p:spPr>
          <a:xfrm>
            <a:off x="2725854" y="2358977"/>
            <a:ext cx="4196818" cy="6908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4900">
                <a:solidFill>
                  <a:srgbClr val="5B9400"/>
                </a:solidFill>
              </a:defRPr>
            </a:lvl1pPr>
          </a:lstStyle>
          <a:p>
            <a:pPr/>
            <a:r>
              <a:t>           Clusters</a:t>
            </a:r>
          </a:p>
        </p:txBody>
      </p:sp>
      <p:grpSp>
        <p:nvGrpSpPr>
          <p:cNvPr id="184" name="Galería de imágenes"/>
          <p:cNvGrpSpPr/>
          <p:nvPr/>
        </p:nvGrpSpPr>
        <p:grpSpPr>
          <a:xfrm>
            <a:off x="1466542" y="207395"/>
            <a:ext cx="4882084" cy="3375366"/>
            <a:chOff x="0" y="0"/>
            <a:chExt cx="4882083" cy="3375365"/>
          </a:xfrm>
        </p:grpSpPr>
        <p:pic>
          <p:nvPicPr>
            <p:cNvPr id="182" name="nodejs-new-pantone-black.ai" descr="nodejs-new-pantone-black.ai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351" r="0" b="351"/>
            <a:stretch>
              <a:fillRect/>
            </a:stretch>
          </p:blipFill>
          <p:spPr>
            <a:xfrm>
              <a:off x="0" y="0"/>
              <a:ext cx="4882084" cy="29689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3" name="Ingresa un texto."/>
            <p:cNvSpPr/>
            <p:nvPr/>
          </p:nvSpPr>
          <p:spPr>
            <a:xfrm>
              <a:off x="0" y="3045165"/>
              <a:ext cx="4882084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Ingresa un texto.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49;p29" descr="Google Shape;149;p29"/>
          <p:cNvPicPr>
            <a:picLocks noChangeAspect="1"/>
          </p:cNvPicPr>
          <p:nvPr/>
        </p:nvPicPr>
        <p:blipFill>
          <a:blip r:embed="rId2">
            <a:extLst/>
          </a:blip>
          <a:srcRect l="0" t="0" r="23474" b="0"/>
          <a:stretch>
            <a:fillRect/>
          </a:stretch>
        </p:blipFill>
        <p:spPr>
          <a:xfrm>
            <a:off x="3229199" y="0"/>
            <a:ext cx="5903642" cy="51433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9" name="Google Shape;150;p29"/>
          <p:cNvGrpSpPr/>
          <p:nvPr/>
        </p:nvGrpSpPr>
        <p:grpSpPr>
          <a:xfrm>
            <a:off x="-64441" y="-1"/>
            <a:ext cx="9975242" cy="5142962"/>
            <a:chOff x="0" y="0"/>
            <a:chExt cx="9975240" cy="5142960"/>
          </a:xfrm>
        </p:grpSpPr>
        <p:pic>
          <p:nvPicPr>
            <p:cNvPr id="187" name="Google Shape;151;p29" descr="Google Shape;151;p2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31599" y="0"/>
              <a:ext cx="9143642" cy="51429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8" name="Google Shape;152;p29"/>
            <p:cNvSpPr/>
            <p:nvPr/>
          </p:nvSpPr>
          <p:spPr>
            <a:xfrm>
              <a:off x="-1" y="-1"/>
              <a:ext cx="1590841" cy="5142962"/>
            </a:xfrm>
            <a:prstGeom prst="rect">
              <a:avLst/>
            </a:prstGeom>
            <a:solidFill>
              <a:srgbClr val="1DCAD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190" name="Google Shape;153;p29"/>
          <p:cNvSpPr txBox="1"/>
          <p:nvPr/>
        </p:nvSpPr>
        <p:spPr>
          <a:xfrm>
            <a:off x="522359" y="754199"/>
            <a:ext cx="3335040" cy="805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44000"/>
              </a:lnSpc>
              <a:defRPr b="1" sz="4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Que son?</a:t>
            </a:r>
          </a:p>
        </p:txBody>
      </p:sp>
      <p:pic>
        <p:nvPicPr>
          <p:cNvPr id="191" name="Google Shape;154;p29" descr="Google Shape;154;p2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2880" y="4763880"/>
            <a:ext cx="1500120" cy="105121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Google Shape;155;p29"/>
          <p:cNvSpPr txBox="1"/>
          <p:nvPr/>
        </p:nvSpPr>
        <p:spPr>
          <a:xfrm>
            <a:off x="426599" y="1657799"/>
            <a:ext cx="3666600" cy="1802635"/>
          </a:xfrm>
          <a:prstGeom prst="rect">
            <a:avLst/>
          </a:prstGeom>
          <a:solidFill>
            <a:srgbClr val="62C7D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Es un módulo de Node.js que contiene conjuntos de funciones y propiedades que ayudan a bifurcar procesos a través de los cuales pueden aprovechar el sistema multicore.</a:t>
            </a:r>
          </a:p>
          <a:p>
            <a:pPr/>
            <a:r>
              <a:t>Se puede bifurcar cualquier número de procesos child / worker con la ayuda del módulo cluster.</a:t>
            </a:r>
          </a:p>
        </p:txBody>
      </p:sp>
      <p:pic>
        <p:nvPicPr>
          <p:cNvPr id="193" name="Google Shape;156;p29" descr="Google Shape;156;p2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31960" y="4141439"/>
            <a:ext cx="952921" cy="916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ada proceso Node.js se ejecuta en un solo subproceso y, de forma predeterminada, tiene un límite de memoria de 512 MB en sistemas de 32 bits y 1 GB en sistemas de 64 bits.…"/>
          <p:cNvSpPr txBox="1"/>
          <p:nvPr/>
        </p:nvSpPr>
        <p:spPr>
          <a:xfrm>
            <a:off x="1511457" y="1179591"/>
            <a:ext cx="5559458" cy="30421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Cada proceso Node.js se ejecuta en un solo subproceso y, de forma predeterminada, tiene un límite de memoria de 512 MB en sistemas de 32 bits y 1 GB en sistemas de 64 bits.</a:t>
            </a:r>
          </a:p>
          <a:p>
            <a:pPr/>
            <a:r>
              <a:t>Aunque el límite de memoria se puede superar a ~ 1 GB en sistemas de 32 bits y ~ 1,7 GB en sistemas de 64 bits, tanto la memoria como la potencia de procesamiento pueden convertirse en cuellos de botella para diversos procesos.</a:t>
            </a:r>
          </a:p>
          <a:p>
            <a:pPr/>
            <a:r>
              <a:t>Un clúster es un grupo de workers similares que se ejecutan bajo un proceso de nodo primario. Los trabajadores se generan utilizando el método </a:t>
            </a:r>
            <a:r>
              <a:rPr b="1"/>
              <a:t>fork ()</a:t>
            </a:r>
            <a:r>
              <a:t> del módulo </a:t>
            </a:r>
            <a:r>
              <a:rPr b="1"/>
              <a:t>child_processes</a:t>
            </a:r>
            <a:r>
              <a:t>. Esto significa que los workers pueden compartir identificadores de servidor y usar IPC (comunicación entre procesos) para comunicarse con el proceso del nodo principal.</a:t>
            </a:r>
          </a:p>
          <a:p>
            <a:pPr/>
          </a:p>
        </p:txBody>
      </p:sp>
      <p:sp>
        <p:nvSpPr>
          <p:cNvPr id="196" name="Por que es importante?"/>
          <p:cNvSpPr txBox="1"/>
          <p:nvPr/>
        </p:nvSpPr>
        <p:spPr>
          <a:xfrm>
            <a:off x="1483600" y="358179"/>
            <a:ext cx="3181103" cy="3456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rgbClr val="5B9400"/>
                </a:solidFill>
              </a:defRPr>
            </a:lvl1pPr>
          </a:lstStyle>
          <a:p>
            <a:pPr/>
            <a:r>
              <a:t>Por que es importante?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omo funciona?"/>
          <p:cNvSpPr txBox="1"/>
          <p:nvPr/>
        </p:nvSpPr>
        <p:spPr>
          <a:xfrm>
            <a:off x="1667884" y="463484"/>
            <a:ext cx="2232324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rgbClr val="5B9400"/>
                </a:solidFill>
              </a:defRPr>
            </a:lvl1pPr>
          </a:lstStyle>
          <a:p>
            <a:pPr/>
            <a:r>
              <a:t>Como funciona?</a:t>
            </a:r>
          </a:p>
        </p:txBody>
      </p:sp>
      <p:sp>
        <p:nvSpPr>
          <p:cNvPr id="199" name="var cluster = require('cluster);"/>
          <p:cNvSpPr txBox="1"/>
          <p:nvPr/>
        </p:nvSpPr>
        <p:spPr>
          <a:xfrm>
            <a:off x="2858492" y="1458000"/>
            <a:ext cx="3427016" cy="467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lnSpc>
                <a:spcPts val="3000"/>
              </a:lnSpc>
              <a:defRPr>
                <a:effectLst>
                  <a:outerShdw sx="100000" sy="100000" kx="0" ky="0" algn="b" rotWithShape="0" blurRad="0" dist="12700" dir="5400000">
                    <a:srgbClr val="FFFFFF"/>
                  </a:outerShdw>
                </a:effectLst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77AA"/>
                </a:solidFill>
              </a:rPr>
              <a:t>var</a:t>
            </a:r>
            <a:r>
              <a:t> cluster </a:t>
            </a:r>
            <a:r>
              <a:rPr>
                <a:solidFill>
                  <a:srgbClr val="A67F59"/>
                </a:solidFill>
              </a:rPr>
              <a:t>=</a:t>
            </a:r>
            <a:r>
              <a:t> </a:t>
            </a:r>
            <a:r>
              <a:rPr>
                <a:solidFill>
                  <a:srgbClr val="DD4A68"/>
                </a:solidFill>
              </a:rPr>
              <a:t>require</a:t>
            </a:r>
            <a:r>
              <a:rPr>
                <a:solidFill>
                  <a:srgbClr val="999999"/>
                </a:solidFill>
              </a:rPr>
              <a:t>(</a:t>
            </a:r>
            <a:r>
              <a:t>'cluster</a:t>
            </a:r>
            <a:r>
              <a:rPr>
                <a:solidFill>
                  <a:srgbClr val="999999"/>
                </a:solidFill>
              </a:rPr>
              <a:t>);</a:t>
            </a:r>
          </a:p>
        </p:txBody>
      </p:sp>
      <p:sp>
        <p:nvSpPr>
          <p:cNvPr id="200" name="Para comenzar a usarlo, debemos incluirlo en nuestra aplicación:"/>
          <p:cNvSpPr txBox="1"/>
          <p:nvPr/>
        </p:nvSpPr>
        <p:spPr>
          <a:xfrm>
            <a:off x="1435614" y="1064357"/>
            <a:ext cx="5161783" cy="40058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Para comenzar a usarlo, debemos incluirlo en nuestra aplicación:</a:t>
            </a:r>
          </a:p>
        </p:txBody>
      </p:sp>
      <p:sp>
        <p:nvSpPr>
          <p:cNvPr id="201" name="Texto"/>
          <p:cNvSpPr txBox="1"/>
          <p:nvPr/>
        </p:nvSpPr>
        <p:spPr>
          <a:xfrm>
            <a:off x="4353166" y="2473058"/>
            <a:ext cx="437668" cy="19738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/>
          </a:p>
        </p:txBody>
      </p:sp>
      <p:sp>
        <p:nvSpPr>
          <p:cNvPr id="202" name="Un módulo de clúster ejecuta el mismo proceso Node.js varias veces. Por lo tanto, lo primero que debe hacer es identificar qué porción del código es para el proceso maestro y qué porción es para los workers. El módulo de clúster nos permite identificar el proceso maestro de la siguiente manera:"/>
          <p:cNvSpPr txBox="1"/>
          <p:nvPr/>
        </p:nvSpPr>
        <p:spPr>
          <a:xfrm>
            <a:off x="1403706" y="1848611"/>
            <a:ext cx="6017568" cy="80698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Un módulo de clúster ejecuta el mismo proceso Node.js varias veces. Por lo tanto, lo primero que debe hacer es identificar qué porción del código es para el proceso maestro y qué porción es para los workers. El módulo de clúster nos permite identificar el proceso maestro de la siguiente manera:</a:t>
            </a:r>
          </a:p>
        </p:txBody>
      </p:sp>
      <p:sp>
        <p:nvSpPr>
          <p:cNvPr id="203" name="if(cluster.isMaster) { ... }"/>
          <p:cNvSpPr txBox="1"/>
          <p:nvPr/>
        </p:nvSpPr>
        <p:spPr>
          <a:xfrm>
            <a:off x="2858492" y="2860998"/>
            <a:ext cx="3427016" cy="516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lnSpc>
                <a:spcPts val="3300"/>
              </a:lnSpc>
              <a:defRPr sz="1600">
                <a:effectLst>
                  <a:outerShdw sx="100000" sy="100000" kx="0" ky="0" algn="b" rotWithShape="0" blurRad="0" dist="12700" dir="5400000">
                    <a:srgbClr val="FFFFFF"/>
                  </a:outerShdw>
                </a:effectLst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77AA"/>
                </a:solidFill>
              </a:rPr>
              <a:t>if</a:t>
            </a:r>
            <a:r>
              <a:rPr>
                <a:solidFill>
                  <a:srgbClr val="999999"/>
                </a:solidFill>
              </a:rPr>
              <a:t>(</a:t>
            </a:r>
            <a:r>
              <a:t>cluster</a:t>
            </a:r>
            <a:r>
              <a:rPr>
                <a:solidFill>
                  <a:srgbClr val="999999"/>
                </a:solidFill>
              </a:rPr>
              <a:t>.</a:t>
            </a:r>
            <a:r>
              <a:t>isMaster</a:t>
            </a:r>
            <a:r>
              <a:rPr>
                <a:solidFill>
                  <a:srgbClr val="999999"/>
                </a:solidFill>
              </a:rPr>
              <a:t>)</a:t>
            </a:r>
            <a:r>
              <a:t> </a:t>
            </a:r>
            <a:r>
              <a:rPr>
                <a:solidFill>
                  <a:srgbClr val="999999"/>
                </a:solidFill>
              </a:rPr>
              <a:t>{</a:t>
            </a:r>
            <a:r>
              <a:t> </a:t>
            </a:r>
            <a:r>
              <a:rPr>
                <a:solidFill>
                  <a:srgbClr val="A67F59"/>
                </a:solidFill>
              </a:rPr>
              <a:t>...</a:t>
            </a:r>
            <a:r>
              <a:t> </a:t>
            </a:r>
            <a:r>
              <a:rPr>
                <a:solidFill>
                  <a:srgbClr val="999999"/>
                </a:solidFill>
              </a:rPr>
              <a:t>}</a:t>
            </a:r>
          </a:p>
        </p:txBody>
      </p:sp>
      <p:sp>
        <p:nvSpPr>
          <p:cNvPr id="204" name="El proceso maestro es el proceso que inicia, y que a su vez inicializa a los workers. Para iniciar un proceso de trabajo dentro de un proceso maestro, usaremos el método fork ()"/>
          <p:cNvSpPr txBox="1"/>
          <p:nvPr/>
        </p:nvSpPr>
        <p:spPr>
          <a:xfrm>
            <a:off x="93563" y="3298614"/>
            <a:ext cx="8729155" cy="6037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El proceso maestro es el proceso que inicia, y que a su vez inicializa a los workers. Para iniciar un proceso de trabajo dentro de un proceso maestro, usaremos el método</a:t>
            </a:r>
            <a:r>
              <a:rPr b="1"/>
              <a:t> fork ()</a:t>
            </a:r>
            <a:endParaRPr b="1"/>
          </a:p>
        </p:txBody>
      </p:sp>
      <p:sp>
        <p:nvSpPr>
          <p:cNvPr id="205" name="cluster.fork();"/>
          <p:cNvSpPr txBox="1"/>
          <p:nvPr/>
        </p:nvSpPr>
        <p:spPr>
          <a:xfrm>
            <a:off x="3778101" y="3932558"/>
            <a:ext cx="1841798" cy="516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lnSpc>
                <a:spcPts val="3300"/>
              </a:lnSpc>
              <a:defRPr sz="1600">
                <a:effectLst>
                  <a:outerShdw sx="100000" sy="100000" kx="0" ky="0" algn="b" rotWithShape="0" blurRad="0" dist="12700" dir="5400000">
                    <a:srgbClr val="FFFFFF"/>
                  </a:outerShdw>
                </a:effectLst>
                <a:latin typeface="Monaco"/>
                <a:ea typeface="Monaco"/>
                <a:cs typeface="Monaco"/>
                <a:sym typeface="Monaco"/>
              </a:defRPr>
            </a:pPr>
            <a:r>
              <a:t>cluster</a:t>
            </a:r>
            <a:r>
              <a:rPr>
                <a:solidFill>
                  <a:srgbClr val="999999"/>
                </a:solidFill>
              </a:rPr>
              <a:t>.</a:t>
            </a:r>
            <a:r>
              <a:rPr>
                <a:solidFill>
                  <a:srgbClr val="DD4A68"/>
                </a:solidFill>
              </a:rPr>
              <a:t>fork</a:t>
            </a:r>
            <a:r>
              <a:rPr>
                <a:solidFill>
                  <a:srgbClr val="999999"/>
                </a:solidFill>
              </a:rPr>
              <a:t>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Ejemplos:"/>
          <p:cNvSpPr txBox="1"/>
          <p:nvPr/>
        </p:nvSpPr>
        <p:spPr>
          <a:xfrm>
            <a:off x="1667884" y="463484"/>
            <a:ext cx="1350964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rgbClr val="5B9400"/>
                </a:solidFill>
              </a:defRPr>
            </a:lvl1pPr>
          </a:lstStyle>
          <a:p>
            <a:pPr/>
            <a:r>
              <a:t>Ejemplos:</a:t>
            </a:r>
          </a:p>
        </p:txBody>
      </p:sp>
      <p:sp>
        <p:nvSpPr>
          <p:cNvPr id="208" name="const cluster = require('cluster');…"/>
          <p:cNvSpPr txBox="1"/>
          <p:nvPr/>
        </p:nvSpPr>
        <p:spPr>
          <a:xfrm>
            <a:off x="3256966" y="606382"/>
            <a:ext cx="3866308" cy="422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lnSpc>
                <a:spcPts val="2700"/>
              </a:lnSpc>
              <a:defRPr sz="800">
                <a:solidFill>
                  <a:srgbClr val="CE917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69CD6"/>
                </a:solidFill>
              </a:rPr>
              <a:t>const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cluster</a:t>
            </a:r>
            <a:r>
              <a:rPr>
                <a:solidFill>
                  <a:srgbClr val="D4D4D4"/>
                </a:solidFill>
              </a:rPr>
              <a:t> = </a:t>
            </a:r>
            <a:r>
              <a:rPr>
                <a:solidFill>
                  <a:srgbClr val="DCDCAA"/>
                </a:solidFill>
              </a:rPr>
              <a:t>require</a:t>
            </a:r>
            <a:r>
              <a:rPr>
                <a:solidFill>
                  <a:srgbClr val="D4D4D4"/>
                </a:solidFill>
              </a:rPr>
              <a:t>(</a:t>
            </a:r>
            <a:r>
              <a:t>'cluster'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defTabSz="457200">
              <a:lnSpc>
                <a:spcPts val="2700"/>
              </a:lnSpc>
              <a:defRPr sz="800">
                <a:solidFill>
                  <a:srgbClr val="DCDC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69CD6"/>
                </a:solidFill>
              </a:rPr>
              <a:t>const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http</a:t>
            </a:r>
            <a:r>
              <a:rPr>
                <a:solidFill>
                  <a:srgbClr val="D4D4D4"/>
                </a:solidFill>
              </a:rPr>
              <a:t> = </a:t>
            </a:r>
            <a:r>
              <a:t>require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CE9178"/>
                </a:solidFill>
              </a:rPr>
              <a:t>'http'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defTabSz="457200">
              <a:lnSpc>
                <a:spcPts val="2700"/>
              </a:lnSpc>
              <a:defRPr sz="8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69CD6"/>
                </a:solidFill>
              </a:rPr>
              <a:t>const</a:t>
            </a:r>
            <a:r>
              <a:rPr>
                <a:solidFill>
                  <a:srgbClr val="D4D4D4"/>
                </a:solidFill>
              </a:rPr>
              <a:t> </a:t>
            </a:r>
            <a:r>
              <a:t>numCPUs</a:t>
            </a:r>
            <a:r>
              <a:rPr>
                <a:solidFill>
                  <a:srgbClr val="D4D4D4"/>
                </a:solidFill>
              </a:rPr>
              <a:t> = </a:t>
            </a:r>
            <a:r>
              <a:rPr>
                <a:solidFill>
                  <a:srgbClr val="DCDCAA"/>
                </a:solidFill>
              </a:rPr>
              <a:t>require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CE9178"/>
                </a:solidFill>
              </a:rPr>
              <a:t>'os'</a:t>
            </a:r>
            <a:r>
              <a:rPr>
                <a:solidFill>
                  <a:srgbClr val="D4D4D4"/>
                </a:solidFill>
              </a:rPr>
              <a:t>).</a:t>
            </a:r>
            <a:r>
              <a:rPr>
                <a:solidFill>
                  <a:srgbClr val="DCDCAA"/>
                </a:solidFill>
              </a:rPr>
              <a:t>cpus</a:t>
            </a:r>
            <a:r>
              <a:rPr>
                <a:solidFill>
                  <a:srgbClr val="D4D4D4"/>
                </a:solidFill>
              </a:rPr>
              <a:t>().</a:t>
            </a:r>
            <a:r>
              <a:t>length</a:t>
            </a:r>
            <a:r>
              <a:rPr>
                <a:solidFill>
                  <a:srgbClr val="D4D4D4"/>
                </a:solidFill>
              </a:rPr>
              <a:t>;</a:t>
            </a:r>
          </a:p>
          <a:p>
            <a:pPr defTabSz="457200">
              <a:lnSpc>
                <a:spcPts val="2700"/>
              </a:lnSpc>
              <a:defRPr sz="8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rPr>
                <a:solidFill>
                  <a:srgbClr val="D4D4D4"/>
                </a:solidFill>
              </a:rPr>
              <a:t> (</a:t>
            </a:r>
            <a:r>
              <a:t>cluster</a:t>
            </a:r>
            <a:r>
              <a:rPr>
                <a:solidFill>
                  <a:srgbClr val="D4D4D4"/>
                </a:solidFill>
              </a:rPr>
              <a:t>.</a:t>
            </a:r>
            <a:r>
              <a:t>isMaster</a:t>
            </a:r>
            <a:r>
              <a:rPr>
                <a:solidFill>
                  <a:srgbClr val="D4D4D4"/>
                </a:solidFill>
              </a:rPr>
              <a:t>) {</a:t>
            </a:r>
            <a:endParaRPr>
              <a:solidFill>
                <a:srgbClr val="D4D4D4"/>
              </a:solidFill>
            </a:endParaRPr>
          </a:p>
          <a:p>
            <a:pPr defTabSz="457200">
              <a:lnSpc>
                <a:spcPts val="2700"/>
              </a:lnSpc>
              <a:defRPr sz="800">
                <a:solidFill>
                  <a:srgbClr val="CE917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4EC9B0"/>
                </a:solidFill>
              </a:rPr>
              <a:t>console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log</a:t>
            </a:r>
            <a:r>
              <a:rPr>
                <a:solidFill>
                  <a:srgbClr val="D4D4D4"/>
                </a:solidFill>
              </a:rPr>
              <a:t>(</a:t>
            </a:r>
            <a:r>
              <a:t>'This is a master process froking...'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defTabSz="457200">
              <a:lnSpc>
                <a:spcPts val="2700"/>
              </a:lnSpc>
              <a:defRPr sz="800">
                <a:solidFill>
                  <a:srgbClr val="CE917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4EC9B0"/>
                </a:solidFill>
              </a:rPr>
              <a:t>console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log</a:t>
            </a:r>
            <a:r>
              <a:rPr>
                <a:solidFill>
                  <a:srgbClr val="D4D4D4"/>
                </a:solidFill>
              </a:rPr>
              <a:t>(</a:t>
            </a:r>
            <a:r>
              <a:t>`This machine has </a:t>
            </a:r>
            <a:r>
              <a:rPr>
                <a:solidFill>
                  <a:srgbClr val="569CD6"/>
                </a:solidFill>
              </a:rPr>
              <a:t>${</a:t>
            </a:r>
            <a:r>
              <a:rPr>
                <a:solidFill>
                  <a:srgbClr val="9CDCFE"/>
                </a:solidFill>
              </a:rPr>
              <a:t>numCPUs</a:t>
            </a:r>
            <a:r>
              <a:rPr>
                <a:solidFill>
                  <a:srgbClr val="569CD6"/>
                </a:solidFill>
              </a:rPr>
              <a:t>}</a:t>
            </a:r>
            <a:r>
              <a:t> cpu's`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defTabSz="457200">
              <a:lnSpc>
                <a:spcPts val="2700"/>
              </a:lnSpc>
              <a:defRPr sz="8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C586C0"/>
                </a:solidFill>
              </a:rPr>
              <a:t>for</a:t>
            </a:r>
            <a:r>
              <a:rPr>
                <a:solidFill>
                  <a:srgbClr val="D4D4D4"/>
                </a:solidFill>
              </a:rPr>
              <a:t> (</a:t>
            </a:r>
            <a:r>
              <a:rPr>
                <a:solidFill>
                  <a:srgbClr val="569CD6"/>
                </a:solidFill>
              </a:rPr>
              <a:t>var</a:t>
            </a:r>
            <a:r>
              <a:rPr>
                <a:solidFill>
                  <a:srgbClr val="D4D4D4"/>
                </a:solidFill>
              </a:rPr>
              <a:t> </a:t>
            </a:r>
            <a:r>
              <a:t>i</a:t>
            </a:r>
            <a:r>
              <a:rPr>
                <a:solidFill>
                  <a:srgbClr val="D4D4D4"/>
                </a:solidFill>
              </a:rPr>
              <a:t> =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D4D4D4"/>
                </a:solidFill>
              </a:rPr>
              <a:t>; </a:t>
            </a:r>
            <a:r>
              <a:t>i</a:t>
            </a:r>
            <a:r>
              <a:rPr>
                <a:solidFill>
                  <a:srgbClr val="D4D4D4"/>
                </a:solidFill>
              </a:rPr>
              <a:t> &lt; </a:t>
            </a:r>
            <a:r>
              <a:t>numCPUs</a:t>
            </a:r>
            <a:r>
              <a:rPr>
                <a:solidFill>
                  <a:srgbClr val="D4D4D4"/>
                </a:solidFill>
              </a:rPr>
              <a:t>; </a:t>
            </a:r>
            <a:r>
              <a:t>i</a:t>
            </a:r>
            <a:r>
              <a:rPr>
                <a:solidFill>
                  <a:srgbClr val="D4D4D4"/>
                </a:solidFill>
              </a:rPr>
              <a:t>++) {</a:t>
            </a:r>
            <a:endParaRPr>
              <a:solidFill>
                <a:srgbClr val="D4D4D4"/>
              </a:solidFill>
            </a:endParaRPr>
          </a:p>
          <a:p>
            <a:pPr defTabSz="457200">
              <a:lnSpc>
                <a:spcPts val="2700"/>
              </a:lnSpc>
              <a:defRPr sz="800">
                <a:solidFill>
                  <a:srgbClr val="CE917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4EC9B0"/>
                </a:solidFill>
              </a:rPr>
              <a:t>console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log</a:t>
            </a:r>
            <a:r>
              <a:rPr>
                <a:solidFill>
                  <a:srgbClr val="D4D4D4"/>
                </a:solidFill>
              </a:rPr>
              <a:t>(</a:t>
            </a:r>
            <a:r>
              <a:t>`Forking process number: </a:t>
            </a:r>
            <a:r>
              <a:rPr>
                <a:solidFill>
                  <a:srgbClr val="569CD6"/>
                </a:solidFill>
              </a:rPr>
              <a:t>${</a:t>
            </a:r>
            <a:r>
              <a:rPr>
                <a:solidFill>
                  <a:srgbClr val="9CDCFE"/>
                </a:solidFill>
              </a:rPr>
              <a:t>i</a:t>
            </a:r>
            <a:r>
              <a:rPr>
                <a:solidFill>
                  <a:srgbClr val="569CD6"/>
                </a:solidFill>
              </a:rPr>
              <a:t>}</a:t>
            </a:r>
            <a:r>
              <a:t>...`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defTabSz="457200">
              <a:lnSpc>
                <a:spcPts val="2700"/>
              </a:lnSpc>
              <a:defRPr sz="8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9CDCFE"/>
                </a:solidFill>
              </a:rPr>
              <a:t>cluster</a:t>
            </a:r>
            <a:r>
              <a:t>.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 defTabSz="457200">
              <a:lnSpc>
                <a:spcPts val="2700"/>
              </a:lnSpc>
              <a:defRPr sz="8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defTabSz="457200">
              <a:lnSpc>
                <a:spcPts val="2700"/>
              </a:lnSpc>
              <a:defRPr sz="800">
                <a:solidFill>
                  <a:srgbClr val="C586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} </a:t>
            </a:r>
            <a:r>
              <a:t>else</a:t>
            </a:r>
            <a:r>
              <a:rPr>
                <a:solidFill>
                  <a:srgbClr val="D4D4D4"/>
                </a:solidFill>
              </a:rPr>
              <a:t> {</a:t>
            </a:r>
            <a:endParaRPr>
              <a:solidFill>
                <a:srgbClr val="D4D4D4"/>
              </a:solidFill>
            </a:endParaRPr>
          </a:p>
          <a:p>
            <a:pPr defTabSz="457200">
              <a:lnSpc>
                <a:spcPts val="2700"/>
              </a:lnSpc>
              <a:defRPr sz="800">
                <a:solidFill>
                  <a:srgbClr val="CE917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4EC9B0"/>
                </a:solidFill>
              </a:rPr>
              <a:t>console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log</a:t>
            </a:r>
            <a:r>
              <a:rPr>
                <a:solidFill>
                  <a:srgbClr val="D4D4D4"/>
                </a:solidFill>
              </a:rPr>
              <a:t>(</a:t>
            </a:r>
            <a:r>
              <a:t>'This is a worker process creating server...'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defTabSz="457200">
              <a:lnSpc>
                <a:spcPts val="2700"/>
              </a:lnSpc>
              <a:defRPr sz="800">
                <a:solidFill>
                  <a:srgbClr val="DCDC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9CDCFE"/>
                </a:solidFill>
              </a:rPr>
              <a:t>http</a:t>
            </a:r>
            <a:r>
              <a:rPr>
                <a:solidFill>
                  <a:srgbClr val="D4D4D4"/>
                </a:solidFill>
              </a:rPr>
              <a:t>.</a:t>
            </a:r>
            <a:r>
              <a:t>createServer</a:t>
            </a:r>
            <a:r>
              <a:rPr>
                <a:solidFill>
                  <a:srgbClr val="D4D4D4"/>
                </a:solidFill>
              </a:rPr>
              <a:t>((</a:t>
            </a:r>
            <a:r>
              <a:rPr>
                <a:solidFill>
                  <a:srgbClr val="9CDCFE"/>
                </a:solidFill>
              </a:rPr>
              <a:t>req</a:t>
            </a:r>
            <a:r>
              <a:rPr>
                <a:solidFill>
                  <a:srgbClr val="D4D4D4"/>
                </a:solidFill>
              </a:rPr>
              <a:t>, </a:t>
            </a:r>
            <a:r>
              <a:rPr>
                <a:solidFill>
                  <a:srgbClr val="9CDCFE"/>
                </a:solidFill>
              </a:rPr>
              <a:t>res</a:t>
            </a:r>
            <a:r>
              <a:rPr>
                <a:solidFill>
                  <a:srgbClr val="D4D4D4"/>
                </a:solidFill>
              </a:rPr>
              <a:t>) </a:t>
            </a:r>
            <a:r>
              <a:rPr>
                <a:solidFill>
                  <a:srgbClr val="569CD6"/>
                </a:solidFill>
              </a:rPr>
              <a:t>=&gt;</a:t>
            </a:r>
            <a:r>
              <a:rPr>
                <a:solidFill>
                  <a:srgbClr val="D4D4D4"/>
                </a:solidFill>
              </a:rPr>
              <a:t> {</a:t>
            </a:r>
            <a:endParaRPr>
              <a:solidFill>
                <a:srgbClr val="D4D4D4"/>
              </a:solidFill>
            </a:endParaRPr>
          </a:p>
          <a:p>
            <a:pPr defTabSz="457200">
              <a:lnSpc>
                <a:spcPts val="2700"/>
              </a:lnSpc>
              <a:defRPr sz="800">
                <a:solidFill>
                  <a:srgbClr val="CE917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4EC9B0"/>
                </a:solidFill>
              </a:rPr>
              <a:t>console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log</a:t>
            </a:r>
            <a:r>
              <a:rPr>
                <a:solidFill>
                  <a:srgbClr val="D4D4D4"/>
                </a:solidFill>
              </a:rPr>
              <a:t>(</a:t>
            </a:r>
            <a:r>
              <a:t>'Server its OK'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defTabSz="457200">
              <a:lnSpc>
                <a:spcPts val="2700"/>
              </a:lnSpc>
              <a:defRPr sz="800">
                <a:solidFill>
                  <a:srgbClr val="DCDC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9CDCFE"/>
                </a:solidFill>
              </a:rPr>
              <a:t>res</a:t>
            </a:r>
            <a:r>
              <a:rPr>
                <a:solidFill>
                  <a:srgbClr val="D4D4D4"/>
                </a:solidFill>
              </a:rPr>
              <a:t>.</a:t>
            </a:r>
            <a:r>
              <a:t>writeHead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B5CEA8"/>
                </a:solidFill>
              </a:rPr>
              <a:t>200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defTabSz="457200">
              <a:lnSpc>
                <a:spcPts val="2700"/>
              </a:lnSpc>
              <a:defRPr sz="800">
                <a:solidFill>
                  <a:srgbClr val="CE917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9CDCFE"/>
                </a:solidFill>
              </a:rPr>
              <a:t>res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end</a:t>
            </a:r>
            <a:r>
              <a:rPr>
                <a:solidFill>
                  <a:srgbClr val="D4D4D4"/>
                </a:solidFill>
              </a:rPr>
              <a:t>(</a:t>
            </a:r>
            <a:r>
              <a:t>'process '</a:t>
            </a:r>
            <a:r>
              <a:rPr>
                <a:solidFill>
                  <a:srgbClr val="D4D4D4"/>
                </a:solidFill>
              </a:rPr>
              <a:t> + </a:t>
            </a:r>
            <a:r>
              <a:rPr>
                <a:solidFill>
                  <a:srgbClr val="9CDCFE"/>
                </a:solidFill>
              </a:rPr>
              <a:t>process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9CDCFE"/>
                </a:solidFill>
              </a:rPr>
              <a:t>pid</a:t>
            </a:r>
            <a:r>
              <a:rPr>
                <a:solidFill>
                  <a:srgbClr val="D4D4D4"/>
                </a:solidFill>
              </a:rPr>
              <a:t> + </a:t>
            </a:r>
            <a:r>
              <a:t>' says hello!'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defTabSz="457200">
              <a:lnSpc>
                <a:spcPts val="2700"/>
              </a:lnSpc>
              <a:defRPr sz="8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}).</a:t>
            </a:r>
            <a:r>
              <a:rPr>
                <a:solidFill>
                  <a:srgbClr val="DCDCAA"/>
                </a:solidFill>
              </a:rPr>
              <a:t>listen</a:t>
            </a:r>
            <a:r>
              <a:t>(</a:t>
            </a:r>
            <a:r>
              <a:rPr>
                <a:solidFill>
                  <a:srgbClr val="B5CEA8"/>
                </a:solidFill>
              </a:rPr>
              <a:t>8000</a:t>
            </a:r>
            <a:r>
              <a:t>);</a:t>
            </a:r>
          </a:p>
          <a:p>
            <a:pPr defTabSz="457200">
              <a:lnSpc>
                <a:spcPts val="2700"/>
              </a:lnSpc>
              <a:defRPr sz="8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379;p48" descr="Google Shape;379;p4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641" cy="51433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