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6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35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1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3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94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6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8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4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5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5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8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3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9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4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2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825E-77EC-1C5B-5010-8A537976B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INTERGALAKTIČKI ŠAH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F10F1-5EFA-71E4-7C43-02A0E7830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LEON JURIĆ</a:t>
            </a:r>
          </a:p>
          <a:p>
            <a:r>
              <a:rPr lang="en-US" dirty="0"/>
              <a:t>LUKA MILAČIĆ</a:t>
            </a:r>
          </a:p>
          <a:p>
            <a:r>
              <a:rPr lang="en-US" dirty="0"/>
              <a:t>BOJAN ŠTETIĆ</a:t>
            </a:r>
          </a:p>
        </p:txBody>
      </p:sp>
    </p:spTree>
    <p:extLst>
      <p:ext uri="{BB962C8B-B14F-4D97-AF65-F5344CB8AC3E}">
        <p14:creationId xmlns:p14="http://schemas.microsoft.com/office/powerpoint/2010/main" val="243316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7202-5CDB-8D82-DC56-44CB2669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changes</a:t>
            </a:r>
          </a:p>
        </p:txBody>
      </p:sp>
      <p:pic>
        <p:nvPicPr>
          <p:cNvPr id="5" name="Content Placeholder 4" descr="A graph showing the constellation of the constellation&#10;&#10;Description automatically generated">
            <a:extLst>
              <a:ext uri="{FF2B5EF4-FFF2-40B4-BE49-F238E27FC236}">
                <a16:creationId xmlns:a16="http://schemas.microsoft.com/office/drawing/2014/main" id="{6A44353A-F339-48AC-E7FE-2A79093C5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534" y="2508840"/>
            <a:ext cx="5953956" cy="29150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DC48AF-3346-392E-BC8A-D1E3D92011A6}"/>
              </a:ext>
            </a:extLst>
          </p:cNvPr>
          <p:cNvSpPr txBox="1"/>
          <p:nvPr/>
        </p:nvSpPr>
        <p:spPr>
          <a:xfrm>
            <a:off x="1233327" y="5553022"/>
            <a:ext cx="9356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Za </a:t>
            </a:r>
            <a:r>
              <a:rPr lang="en-GB" sz="2400" dirty="0" err="1"/>
              <a:t>svakog</a:t>
            </a:r>
            <a:r>
              <a:rPr lang="en-GB" sz="2400" dirty="0"/>
              <a:t> </a:t>
            </a:r>
            <a:r>
              <a:rPr lang="en-GB" sz="2400" dirty="0" err="1"/>
              <a:t>usera</a:t>
            </a:r>
            <a:r>
              <a:rPr lang="en-GB" sz="2400" dirty="0"/>
              <a:t> se </a:t>
            </a:r>
            <a:r>
              <a:rPr lang="en-GB" sz="2400" dirty="0" err="1"/>
              <a:t>može</a:t>
            </a:r>
            <a:r>
              <a:rPr lang="en-GB" sz="2400" dirty="0"/>
              <a:t> </a:t>
            </a:r>
            <a:r>
              <a:rPr lang="en-GB" sz="2400" dirty="0" err="1"/>
              <a:t>vidjeti</a:t>
            </a:r>
            <a:r>
              <a:rPr lang="en-GB" sz="2400" dirty="0"/>
              <a:t> </a:t>
            </a:r>
            <a:r>
              <a:rPr lang="en-GB" sz="2400" dirty="0" err="1"/>
              <a:t>njegov</a:t>
            </a:r>
            <a:r>
              <a:rPr lang="en-GB" sz="2400" dirty="0"/>
              <a:t> rating </a:t>
            </a:r>
            <a:r>
              <a:rPr lang="en-GB" sz="2400" dirty="0" err="1"/>
              <a:t>kroz</a:t>
            </a:r>
            <a:r>
              <a:rPr lang="en-GB" sz="2400" dirty="0"/>
              <a:t> </a:t>
            </a:r>
            <a:r>
              <a:rPr lang="en-GB" sz="2400" dirty="0" err="1"/>
              <a:t>vrijeme</a:t>
            </a:r>
            <a:r>
              <a:rPr lang="en-GB" sz="2400" dirty="0"/>
              <a:t> </a:t>
            </a:r>
            <a:r>
              <a:rPr lang="en-GB" sz="2400" dirty="0" err="1"/>
              <a:t>igranja</a:t>
            </a:r>
            <a:r>
              <a:rPr lang="en-GB" sz="2400" dirty="0"/>
              <a:t> </a:t>
            </a:r>
            <a:r>
              <a:rPr lang="en-GB" sz="2400" dirty="0" err="1"/>
              <a:t>igre</a:t>
            </a:r>
            <a:endParaRPr lang="en-GB" sz="2400" dirty="0"/>
          </a:p>
          <a:p>
            <a:r>
              <a:rPr lang="en-GB" sz="2400" dirty="0" err="1"/>
              <a:t>Što</a:t>
            </a:r>
            <a:r>
              <a:rPr lang="en-GB" sz="2400" dirty="0"/>
              <a:t> se </a:t>
            </a:r>
            <a:r>
              <a:rPr lang="en-GB" sz="2400" dirty="0" err="1"/>
              <a:t>kreira</a:t>
            </a:r>
            <a:r>
              <a:rPr lang="en-GB" sz="2400" dirty="0"/>
              <a:t> </a:t>
            </a:r>
            <a:r>
              <a:rPr lang="en-GB" sz="2400" dirty="0" err="1"/>
              <a:t>komunikacijom</a:t>
            </a:r>
            <a:r>
              <a:rPr lang="en-GB" sz="2400" dirty="0"/>
              <a:t> s </a:t>
            </a:r>
            <a:r>
              <a:rPr lang="en-GB" sz="2400" dirty="0" err="1"/>
              <a:t>bazom</a:t>
            </a:r>
            <a:r>
              <a:rPr lang="en-GB" sz="2400" dirty="0"/>
              <a:t> Rating</a:t>
            </a:r>
          </a:p>
        </p:txBody>
      </p:sp>
    </p:spTree>
    <p:extLst>
      <p:ext uri="{BB962C8B-B14F-4D97-AF65-F5344CB8AC3E}">
        <p14:creationId xmlns:p14="http://schemas.microsoft.com/office/powerpoint/2010/main" val="316149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6E9F-37D5-04F3-0B7D-F1F8CA0D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and 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5F3A5-B6FF-0D4D-2627-C0B009ED2670}"/>
              </a:ext>
            </a:extLst>
          </p:cNvPr>
          <p:cNvSpPr txBox="1"/>
          <p:nvPr/>
        </p:nvSpPr>
        <p:spPr>
          <a:xfrm>
            <a:off x="685801" y="2065867"/>
            <a:ext cx="857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Pri</a:t>
            </a:r>
            <a:r>
              <a:rPr lang="en-GB" sz="2000" dirty="0"/>
              <a:t> </a:t>
            </a:r>
            <a:r>
              <a:rPr lang="en-GB" sz="2000" dirty="0" err="1"/>
              <a:t>ulasku</a:t>
            </a:r>
            <a:r>
              <a:rPr lang="en-GB" sz="2000" dirty="0"/>
              <a:t> u </a:t>
            </a:r>
            <a:r>
              <a:rPr lang="en-GB" sz="2000" dirty="0" err="1"/>
              <a:t>igricu</a:t>
            </a:r>
            <a:r>
              <a:rPr lang="en-GB" sz="2000" dirty="0"/>
              <a:t> </a:t>
            </a:r>
            <a:r>
              <a:rPr lang="en-GB" sz="2000" dirty="0" err="1"/>
              <a:t>potrebno</a:t>
            </a:r>
            <a:r>
              <a:rPr lang="en-GB" sz="2000" dirty="0"/>
              <a:t> se </a:t>
            </a:r>
            <a:r>
              <a:rPr lang="en-GB" sz="2000" dirty="0" err="1"/>
              <a:t>ulogirati</a:t>
            </a:r>
            <a:r>
              <a:rPr lang="en-GB" sz="2000" dirty="0"/>
              <a:t> </a:t>
            </a:r>
            <a:r>
              <a:rPr lang="en-GB" sz="2000" dirty="0" err="1"/>
              <a:t>sa</a:t>
            </a:r>
            <a:r>
              <a:rPr lang="en-GB" sz="2000" dirty="0"/>
              <a:t> username-om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passwordom</a:t>
            </a:r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7901A-BF18-65A9-04D6-B694C25346BE}"/>
              </a:ext>
            </a:extLst>
          </p:cNvPr>
          <p:cNvSpPr txBox="1"/>
          <p:nvPr/>
        </p:nvSpPr>
        <p:spPr>
          <a:xfrm>
            <a:off x="685801" y="2802194"/>
            <a:ext cx="8399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Novi </a:t>
            </a:r>
            <a:r>
              <a:rPr lang="en-GB" sz="2000" dirty="0" err="1"/>
              <a:t>korisnici</a:t>
            </a:r>
            <a:r>
              <a:rPr lang="en-GB" sz="2000" dirty="0"/>
              <a:t> se </a:t>
            </a:r>
            <a:r>
              <a:rPr lang="en-GB" sz="2000" dirty="0" err="1"/>
              <a:t>mogu</a:t>
            </a:r>
            <a:r>
              <a:rPr lang="en-GB" sz="2000" dirty="0"/>
              <a:t> </a:t>
            </a:r>
            <a:r>
              <a:rPr lang="en-GB" sz="2000" dirty="0" err="1"/>
              <a:t>registrirati</a:t>
            </a:r>
            <a:r>
              <a:rPr lang="en-GB" sz="2000" dirty="0"/>
              <a:t> </a:t>
            </a:r>
            <a:r>
              <a:rPr lang="en-GB" sz="2000" dirty="0" err="1"/>
              <a:t>sa</a:t>
            </a:r>
            <a:r>
              <a:rPr lang="en-GB" sz="2000" dirty="0"/>
              <a:t> username-om koji s </a:t>
            </a:r>
            <a:r>
              <a:rPr lang="en-GB" sz="2000" dirty="0" err="1"/>
              <a:t>još</a:t>
            </a:r>
            <a:r>
              <a:rPr lang="en-GB" sz="2000" dirty="0"/>
              <a:t> ne </a:t>
            </a:r>
            <a:r>
              <a:rPr lang="en-GB" sz="2000" dirty="0" err="1"/>
              <a:t>koristi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DA872-C140-7BF9-9217-822BFD0EA245}"/>
              </a:ext>
            </a:extLst>
          </p:cNvPr>
          <p:cNvSpPr txBox="1"/>
          <p:nvPr/>
        </p:nvSpPr>
        <p:spPr>
          <a:xfrm>
            <a:off x="685801" y="3819869"/>
            <a:ext cx="74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Za </a:t>
            </a:r>
            <a:r>
              <a:rPr lang="en-GB" sz="2000" dirty="0" err="1"/>
              <a:t>zaštitu</a:t>
            </a:r>
            <a:r>
              <a:rPr lang="en-GB" sz="2000" dirty="0"/>
              <a:t> </a:t>
            </a:r>
            <a:r>
              <a:rPr lang="en-GB" sz="2000" dirty="0" err="1"/>
              <a:t>passworda</a:t>
            </a:r>
            <a:r>
              <a:rPr lang="en-GB" sz="2000" dirty="0"/>
              <a:t> </a:t>
            </a:r>
            <a:r>
              <a:rPr lang="en-GB" sz="2000" dirty="0" err="1"/>
              <a:t>korišten</a:t>
            </a:r>
            <a:r>
              <a:rPr lang="en-GB" sz="2000" dirty="0"/>
              <a:t> je password hash </a:t>
            </a:r>
            <a:r>
              <a:rPr lang="en-GB" sz="2000" dirty="0" err="1"/>
              <a:t>čime</a:t>
            </a:r>
            <a:r>
              <a:rPr lang="en-GB" sz="2000" dirty="0"/>
              <a:t> se </a:t>
            </a:r>
            <a:r>
              <a:rPr lang="en-GB" sz="2000" dirty="0" err="1"/>
              <a:t>onemogućava</a:t>
            </a:r>
            <a:r>
              <a:rPr lang="en-GB" sz="2000" dirty="0"/>
              <a:t> </a:t>
            </a:r>
            <a:r>
              <a:rPr lang="en-GB" sz="2000" dirty="0" err="1"/>
              <a:t>vidljivost</a:t>
            </a:r>
            <a:r>
              <a:rPr lang="en-GB" sz="2000" dirty="0"/>
              <a:t> </a:t>
            </a:r>
            <a:r>
              <a:rPr lang="en-GB" sz="2000" dirty="0" err="1"/>
              <a:t>korisnikove</a:t>
            </a:r>
            <a:r>
              <a:rPr lang="en-GB" sz="2000" dirty="0"/>
              <a:t> </a:t>
            </a:r>
            <a:r>
              <a:rPr lang="en-GB" sz="2000" dirty="0" err="1"/>
              <a:t>šifre</a:t>
            </a:r>
            <a:r>
              <a:rPr lang="en-GB" sz="2000" dirty="0"/>
              <a:t> </a:t>
            </a:r>
            <a:r>
              <a:rPr lang="en-GB" sz="2000" dirty="0" err="1"/>
              <a:t>prilikom</a:t>
            </a:r>
            <a:r>
              <a:rPr lang="en-GB" sz="2000" dirty="0"/>
              <a:t> </a:t>
            </a:r>
            <a:r>
              <a:rPr lang="en-GB" sz="2000" dirty="0" err="1"/>
              <a:t>gledanja</a:t>
            </a:r>
            <a:r>
              <a:rPr lang="en-GB" sz="2000" dirty="0"/>
              <a:t> </a:t>
            </a:r>
            <a:r>
              <a:rPr lang="en-GB" sz="2000" dirty="0" err="1"/>
              <a:t>baze</a:t>
            </a:r>
            <a:r>
              <a:rPr lang="en-GB" sz="2000" dirty="0"/>
              <a:t> </a:t>
            </a:r>
            <a:r>
              <a:rPr lang="en-GB" sz="2000" dirty="0" err="1"/>
              <a:t>podataka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3427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8AF4-46AF-C47D-ACE5-19F0B688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MVC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87078-8849-57C6-D4B7-EEEC79D4E7DD}"/>
              </a:ext>
            </a:extLst>
          </p:cNvPr>
          <p:cNvSpPr txBox="1"/>
          <p:nvPr/>
        </p:nvSpPr>
        <p:spPr>
          <a:xfrm>
            <a:off x="6400800" y="2251587"/>
            <a:ext cx="5147730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Cijeli projekt je napravljen po MVC framework-u koji smo obradili na predavanjima</a:t>
            </a:r>
          </a:p>
        </p:txBody>
      </p:sp>
      <p:pic>
        <p:nvPicPr>
          <p:cNvPr id="5" name="Picture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B91D3B4F-25B1-F4C5-2139-8FBAA2227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6" y="639097"/>
            <a:ext cx="4781238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621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1C05-2848-E2A0-E238-E01AA10E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-130219"/>
            <a:ext cx="10131425" cy="1456267"/>
          </a:xfrm>
        </p:spPr>
        <p:txBody>
          <a:bodyPr/>
          <a:lstStyle/>
          <a:p>
            <a:r>
              <a:rPr lang="en-US" dirty="0"/>
              <a:t>figure</a:t>
            </a:r>
          </a:p>
        </p:txBody>
      </p:sp>
      <p:pic>
        <p:nvPicPr>
          <p:cNvPr id="1042" name="Content Placeholder 1041" descr="A blue chess piece with a black background&#10;&#10;Description automatically generated">
            <a:extLst>
              <a:ext uri="{FF2B5EF4-FFF2-40B4-BE49-F238E27FC236}">
                <a16:creationId xmlns:a16="http://schemas.microsoft.com/office/drawing/2014/main" id="{50528FEB-D3B5-0ACD-5BB3-57FA55B12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60" y="1097899"/>
            <a:ext cx="1493649" cy="2720576"/>
          </a:xfrm>
        </p:spPr>
      </p:pic>
      <p:pic>
        <p:nvPicPr>
          <p:cNvPr id="1046" name="Picture 1045" descr="A white chess piece with a black background&#10;&#10;Description automatically generated">
            <a:extLst>
              <a:ext uri="{FF2B5EF4-FFF2-40B4-BE49-F238E27FC236}">
                <a16:creationId xmlns:a16="http://schemas.microsoft.com/office/drawing/2014/main" id="{69C7D95B-CDA3-BD2A-6162-928629C31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33" y="3925144"/>
            <a:ext cx="1531753" cy="2636748"/>
          </a:xfrm>
          <a:prstGeom prst="rect">
            <a:avLst/>
          </a:prstGeom>
        </p:spPr>
      </p:pic>
      <p:pic>
        <p:nvPicPr>
          <p:cNvPr id="1048" name="Picture 1047" descr="A blue chess piece with a black background&#10;&#10;Description automatically generated">
            <a:extLst>
              <a:ext uri="{FF2B5EF4-FFF2-40B4-BE49-F238E27FC236}">
                <a16:creationId xmlns:a16="http://schemas.microsoft.com/office/drawing/2014/main" id="{C1338FF3-3794-10B3-FCC2-44C0BD5F9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7" y="843077"/>
            <a:ext cx="1689456" cy="2933954"/>
          </a:xfrm>
          <a:prstGeom prst="rect">
            <a:avLst/>
          </a:prstGeom>
        </p:spPr>
      </p:pic>
      <p:pic>
        <p:nvPicPr>
          <p:cNvPr id="1050" name="Picture 1049" descr="A white chess piece with a black background&#10;&#10;Description automatically generated">
            <a:extLst>
              <a:ext uri="{FF2B5EF4-FFF2-40B4-BE49-F238E27FC236}">
                <a16:creationId xmlns:a16="http://schemas.microsoft.com/office/drawing/2014/main" id="{BC9782B0-6877-5584-8B51-9C81ABDB0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60" y="3789482"/>
            <a:ext cx="1820265" cy="2908073"/>
          </a:xfrm>
          <a:prstGeom prst="rect">
            <a:avLst/>
          </a:prstGeom>
        </p:spPr>
      </p:pic>
      <p:pic>
        <p:nvPicPr>
          <p:cNvPr id="1052" name="Picture 1051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AA5C6F57-8DB1-4DC7-D758-71837B6139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278" y="1235812"/>
            <a:ext cx="1585097" cy="2674852"/>
          </a:xfrm>
          <a:prstGeom prst="rect">
            <a:avLst/>
          </a:prstGeom>
        </p:spPr>
      </p:pic>
      <p:pic>
        <p:nvPicPr>
          <p:cNvPr id="1054" name="Picture 105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8E2B6400-ABA4-6CC2-AE00-B51CDCF4E8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70" y="4333339"/>
            <a:ext cx="1440305" cy="2286198"/>
          </a:xfrm>
          <a:prstGeom prst="rect">
            <a:avLst/>
          </a:prstGeom>
        </p:spPr>
      </p:pic>
      <p:pic>
        <p:nvPicPr>
          <p:cNvPr id="1056" name="Picture 1055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63C8E3D5-C6C4-F8DC-1467-30C4B3D543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04" y="1364602"/>
            <a:ext cx="1341236" cy="2560542"/>
          </a:xfrm>
          <a:prstGeom prst="rect">
            <a:avLst/>
          </a:prstGeom>
        </p:spPr>
      </p:pic>
      <p:pic>
        <p:nvPicPr>
          <p:cNvPr id="1058" name="Picture 1057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3901BB44-03A9-7EB6-38FC-A00217BE2F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04" y="4409545"/>
            <a:ext cx="1440305" cy="2133785"/>
          </a:xfrm>
          <a:prstGeom prst="rect">
            <a:avLst/>
          </a:prstGeom>
        </p:spPr>
      </p:pic>
      <p:pic>
        <p:nvPicPr>
          <p:cNvPr id="1060" name="Picture 1059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1A0F34F7-DC13-EBA9-9EFE-A17814213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14" y="945737"/>
            <a:ext cx="1638442" cy="2933954"/>
          </a:xfrm>
          <a:prstGeom prst="rect">
            <a:avLst/>
          </a:prstGeom>
        </p:spPr>
      </p:pic>
      <p:pic>
        <p:nvPicPr>
          <p:cNvPr id="1062" name="Picture 1061" descr="A white chess piece with a crown&#10;&#10;Description automatically generated">
            <a:extLst>
              <a:ext uri="{FF2B5EF4-FFF2-40B4-BE49-F238E27FC236}">
                <a16:creationId xmlns:a16="http://schemas.microsoft.com/office/drawing/2014/main" id="{3C920CA3-7941-0422-1B2A-95E2FB5408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6" y="3777031"/>
            <a:ext cx="1493649" cy="2842506"/>
          </a:xfrm>
          <a:prstGeom prst="rect">
            <a:avLst/>
          </a:prstGeom>
        </p:spPr>
      </p:pic>
      <p:pic>
        <p:nvPicPr>
          <p:cNvPr id="1064" name="Picture 1063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E040D5BE-D27F-00E4-B76E-C49B3034BE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816" y="1265804"/>
            <a:ext cx="1585097" cy="2613887"/>
          </a:xfrm>
          <a:prstGeom prst="rect">
            <a:avLst/>
          </a:prstGeom>
        </p:spPr>
      </p:pic>
      <p:pic>
        <p:nvPicPr>
          <p:cNvPr id="1066" name="Picture 1065" descr="A white chess piece with a crown&#10;&#10;Description automatically generated">
            <a:extLst>
              <a:ext uri="{FF2B5EF4-FFF2-40B4-BE49-F238E27FC236}">
                <a16:creationId xmlns:a16="http://schemas.microsoft.com/office/drawing/2014/main" id="{B599288B-78D1-83B9-1A80-3184429BDC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42" y="4077557"/>
            <a:ext cx="1364098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6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pijun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81" y="3062464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68" y="3198036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DB30BB45-41C2-9715-2C2C-4366B7827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41" y="1953626"/>
            <a:ext cx="1914889" cy="3655698"/>
          </a:xfrm>
          <a:prstGeom prst="rect">
            <a:avLst/>
          </a:prstGeom>
        </p:spPr>
      </p:pic>
      <p:pic>
        <p:nvPicPr>
          <p:cNvPr id="7" name="Picture 6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DD0DD6E1-181C-7F72-ABC1-53E79A02B5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5" y="2267937"/>
            <a:ext cx="2043276" cy="3027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9246361" y="306246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683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konj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81" y="2939447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92" y="2855962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8988909" y="3074659"/>
            <a:ext cx="1157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3.0</a:t>
            </a:r>
          </a:p>
        </p:txBody>
      </p:sp>
      <p:pic>
        <p:nvPicPr>
          <p:cNvPr id="3" name="Picture 2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A6DD8C2E-3542-ECD7-71F3-F9941FB4A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80" y="1658622"/>
            <a:ext cx="2098225" cy="3540756"/>
          </a:xfrm>
          <a:prstGeom prst="rect">
            <a:avLst/>
          </a:prstGeom>
        </p:spPr>
      </p:pic>
      <p:pic>
        <p:nvPicPr>
          <p:cNvPr id="12" name="Picture 11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68A13BA8-D011-214C-BB5F-31CEB0EC8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6" y="2034852"/>
            <a:ext cx="1906561" cy="3026287"/>
          </a:xfrm>
          <a:prstGeom prst="rect">
            <a:avLst/>
          </a:prstGeom>
        </p:spPr>
      </p:pic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6A0D134C-29F6-1B42-80F6-116504627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446" y="3710657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ord Images - ClipArt Best">
            <a:extLst>
              <a:ext uri="{FF2B5EF4-FFF2-40B4-BE49-F238E27FC236}">
                <a16:creationId xmlns:a16="http://schemas.microsoft.com/office/drawing/2014/main" id="{D2644767-2D29-38A0-3814-E8D967D6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746" y="3428044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word Images - ClipArt Best">
            <a:extLst>
              <a:ext uri="{FF2B5EF4-FFF2-40B4-BE49-F238E27FC236}">
                <a16:creationId xmlns:a16="http://schemas.microsoft.com/office/drawing/2014/main" id="{F12FA662-1476-8297-F87F-A3A78AF6F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91" y="4133015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82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lovac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81" y="3062464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20" y="3110599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8749212" y="3185263"/>
            <a:ext cx="1547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3.15</a:t>
            </a:r>
          </a:p>
        </p:txBody>
      </p:sp>
      <p:pic>
        <p:nvPicPr>
          <p:cNvPr id="3" name="Content Placeholder 1041" descr="A blue chess piece with a black background&#10;&#10;Description automatically generated">
            <a:extLst>
              <a:ext uri="{FF2B5EF4-FFF2-40B4-BE49-F238E27FC236}">
                <a16:creationId xmlns:a16="http://schemas.microsoft.com/office/drawing/2014/main" id="{F754F7B1-DA5D-6D82-6CA4-FC55AA3CE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37" y="2065867"/>
            <a:ext cx="1964669" cy="3578505"/>
          </a:xfrm>
        </p:spPr>
      </p:pic>
      <p:pic>
        <p:nvPicPr>
          <p:cNvPr id="12" name="Picture 11" descr="A white chess piece with a black background&#10;&#10;Description automatically generated">
            <a:extLst>
              <a:ext uri="{FF2B5EF4-FFF2-40B4-BE49-F238E27FC236}">
                <a16:creationId xmlns:a16="http://schemas.microsoft.com/office/drawing/2014/main" id="{C9E6EA93-1F1C-B5A7-9C22-64C7752BE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7" y="2076286"/>
            <a:ext cx="2014789" cy="3468242"/>
          </a:xfrm>
          <a:prstGeom prst="rect">
            <a:avLst/>
          </a:prstGeom>
        </p:spPr>
      </p:pic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075096F5-C1A2-01C5-29F6-32BB8CAE7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81" y="3942556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ord Images - ClipArt Best">
            <a:extLst>
              <a:ext uri="{FF2B5EF4-FFF2-40B4-BE49-F238E27FC236}">
                <a16:creationId xmlns:a16="http://schemas.microsoft.com/office/drawing/2014/main" id="{F8C8DE44-F347-097F-B93C-97817160A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20" y="3942556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36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kula</a:t>
            </a:r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3203628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68" y="3198036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9139829" y="309686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5</a:t>
            </a:r>
          </a:p>
        </p:txBody>
      </p:sp>
      <p:pic>
        <p:nvPicPr>
          <p:cNvPr id="3" name="Picture 2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33C0A6A2-B7CF-464D-80A5-0ECE6FB44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84" y="1729328"/>
            <a:ext cx="2337921" cy="3855324"/>
          </a:xfrm>
          <a:prstGeom prst="rect">
            <a:avLst/>
          </a:prstGeom>
        </p:spPr>
      </p:pic>
      <p:pic>
        <p:nvPicPr>
          <p:cNvPr id="12" name="Picture 11" descr="A white chess piece with a crown&#10;&#10;Description automatically generated">
            <a:extLst>
              <a:ext uri="{FF2B5EF4-FFF2-40B4-BE49-F238E27FC236}">
                <a16:creationId xmlns:a16="http://schemas.microsoft.com/office/drawing/2014/main" id="{74C60374-6E7E-3CDA-1BEA-C1E2D3956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2" y="1834270"/>
            <a:ext cx="2011961" cy="3664241"/>
          </a:xfrm>
          <a:prstGeom prst="rect">
            <a:avLst/>
          </a:prstGeom>
        </p:spPr>
      </p:pic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712FD248-53D2-4F41-BE57-58D784F2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3846716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eart No Background - Cliparts.co">
            <a:extLst>
              <a:ext uri="{FF2B5EF4-FFF2-40B4-BE49-F238E27FC236}">
                <a16:creationId xmlns:a16="http://schemas.microsoft.com/office/drawing/2014/main" id="{45D3C080-45D8-F9F6-2A29-014DB5F2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2526895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eart No Background - Cliparts.co">
            <a:extLst>
              <a:ext uri="{FF2B5EF4-FFF2-40B4-BE49-F238E27FC236}">
                <a16:creationId xmlns:a16="http://schemas.microsoft.com/office/drawing/2014/main" id="{89BB2C58-2F97-2855-5ADB-34ACD6AB8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4489803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eart No Background - Cliparts.co">
            <a:extLst>
              <a:ext uri="{FF2B5EF4-FFF2-40B4-BE49-F238E27FC236}">
                <a16:creationId xmlns:a16="http://schemas.microsoft.com/office/drawing/2014/main" id="{A81B4E49-53C1-2170-E4C4-256F24963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5073242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Sword Images - ClipArt Best">
            <a:extLst>
              <a:ext uri="{FF2B5EF4-FFF2-40B4-BE49-F238E27FC236}">
                <a16:creationId xmlns:a16="http://schemas.microsoft.com/office/drawing/2014/main" id="{E38EEDCC-D7D7-31C5-6A4D-760A6C2C8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91" y="3745283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75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pijun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10" y="3471109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90" y="2926663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9139829" y="309686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9</a:t>
            </a:r>
          </a:p>
        </p:txBody>
      </p:sp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712FD248-53D2-4F41-BE57-58D784F2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4239019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eart No Background - Cliparts.co">
            <a:extLst>
              <a:ext uri="{FF2B5EF4-FFF2-40B4-BE49-F238E27FC236}">
                <a16:creationId xmlns:a16="http://schemas.microsoft.com/office/drawing/2014/main" id="{45D3C080-45D8-F9F6-2A29-014DB5F2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10" y="2688186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Sword Images - ClipArt Best">
            <a:extLst>
              <a:ext uri="{FF2B5EF4-FFF2-40B4-BE49-F238E27FC236}">
                <a16:creationId xmlns:a16="http://schemas.microsoft.com/office/drawing/2014/main" id="{E38EEDCC-D7D7-31C5-6A4D-760A6C2C8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42" y="3548010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39A09A0B-89FA-A107-2094-92B56AD17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01" y="2166901"/>
            <a:ext cx="2125149" cy="3805499"/>
          </a:xfrm>
          <a:prstGeom prst="rect">
            <a:avLst/>
          </a:prstGeom>
        </p:spPr>
      </p:pic>
      <p:pic>
        <p:nvPicPr>
          <p:cNvPr id="21" name="Picture 20" descr="A white chess piece with a crown&#10;&#10;Description automatically generated">
            <a:extLst>
              <a:ext uri="{FF2B5EF4-FFF2-40B4-BE49-F238E27FC236}">
                <a16:creationId xmlns:a16="http://schemas.microsoft.com/office/drawing/2014/main" id="{7DAE7F4D-494E-DD0D-6100-75408D501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" y="2079884"/>
            <a:ext cx="1937345" cy="3686887"/>
          </a:xfrm>
          <a:prstGeom prst="rect">
            <a:avLst/>
          </a:prstGeom>
        </p:spPr>
      </p:pic>
      <p:pic>
        <p:nvPicPr>
          <p:cNvPr id="22" name="Picture 6" descr="Sword Images - ClipArt Best">
            <a:extLst>
              <a:ext uri="{FF2B5EF4-FFF2-40B4-BE49-F238E27FC236}">
                <a16:creationId xmlns:a16="http://schemas.microsoft.com/office/drawing/2014/main" id="{66780065-D0F3-6BF5-E4F3-BF6821BB8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190" y="4207522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54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pijun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3178315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39" y="3474456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65663" y="2078904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8771138" y="3097089"/>
            <a:ext cx="836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∞</a:t>
            </a:r>
          </a:p>
        </p:txBody>
      </p:sp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712FD248-53D2-4F41-BE57-58D784F2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3897342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eart No Background - Cliparts.co">
            <a:extLst>
              <a:ext uri="{FF2B5EF4-FFF2-40B4-BE49-F238E27FC236}">
                <a16:creationId xmlns:a16="http://schemas.microsoft.com/office/drawing/2014/main" id="{45D3C080-45D8-F9F6-2A29-014DB5F2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2459288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eart No Background - Cliparts.co">
            <a:extLst>
              <a:ext uri="{FF2B5EF4-FFF2-40B4-BE49-F238E27FC236}">
                <a16:creationId xmlns:a16="http://schemas.microsoft.com/office/drawing/2014/main" id="{89BB2C58-2F97-2855-5ADB-34ACD6AB8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4591056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chess piece with a black background&#10;&#10;Description automatically generated">
            <a:extLst>
              <a:ext uri="{FF2B5EF4-FFF2-40B4-BE49-F238E27FC236}">
                <a16:creationId xmlns:a16="http://schemas.microsoft.com/office/drawing/2014/main" id="{B2659824-78B4-423B-E2A1-CC3331BC0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43" y="2078904"/>
            <a:ext cx="2146290" cy="3727304"/>
          </a:xfrm>
          <a:prstGeom prst="rect">
            <a:avLst/>
          </a:prstGeom>
        </p:spPr>
      </p:pic>
      <p:pic>
        <p:nvPicPr>
          <p:cNvPr id="7" name="Picture 6" descr="A white chess piece with a black background&#10;&#10;Description automatically generated">
            <a:extLst>
              <a:ext uri="{FF2B5EF4-FFF2-40B4-BE49-F238E27FC236}">
                <a16:creationId xmlns:a16="http://schemas.microsoft.com/office/drawing/2014/main" id="{721F64A5-57EA-A9BC-9D7F-F7CC7F457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5" y="2111785"/>
            <a:ext cx="2312470" cy="36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1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C488-7F84-EC91-873D-FFC4F72D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13BC8-0E88-3CDB-D3AC-56933F3898A3}"/>
              </a:ext>
            </a:extLst>
          </p:cNvPr>
          <p:cNvSpPr txBox="1"/>
          <p:nvPr/>
        </p:nvSpPr>
        <p:spPr>
          <a:xfrm>
            <a:off x="973393" y="2140249"/>
            <a:ext cx="631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 </a:t>
            </a:r>
            <a:r>
              <a:rPr lang="en-GB" sz="2000" dirty="0" err="1"/>
              <a:t>našoj</a:t>
            </a:r>
            <a:r>
              <a:rPr lang="en-GB" sz="2000" dirty="0"/>
              <a:t> </a:t>
            </a:r>
            <a:r>
              <a:rPr lang="en-GB" sz="2000" dirty="0" err="1"/>
              <a:t>bazi</a:t>
            </a:r>
            <a:r>
              <a:rPr lang="en-GB" sz="2000" dirty="0"/>
              <a:t> </a:t>
            </a:r>
            <a:r>
              <a:rPr lang="en-GB" sz="2000" dirty="0" err="1"/>
              <a:t>podataka</a:t>
            </a:r>
            <a:r>
              <a:rPr lang="en-GB" sz="2000" dirty="0"/>
              <a:t> </a:t>
            </a:r>
            <a:r>
              <a:rPr lang="en-GB" sz="2000" dirty="0" err="1"/>
              <a:t>koristili</a:t>
            </a:r>
            <a:r>
              <a:rPr lang="en-GB" sz="2000" dirty="0"/>
              <a:t> </a:t>
            </a:r>
            <a:r>
              <a:rPr lang="en-GB" sz="2000" dirty="0" err="1"/>
              <a:t>smo</a:t>
            </a:r>
            <a:r>
              <a:rPr lang="en-GB" sz="2000" dirty="0"/>
              <a:t> </a:t>
            </a:r>
            <a:r>
              <a:rPr lang="en-GB" sz="2000" dirty="0" err="1"/>
              <a:t>dvije</a:t>
            </a:r>
            <a:r>
              <a:rPr lang="en-GB" sz="2000" dirty="0"/>
              <a:t> </a:t>
            </a:r>
            <a:r>
              <a:rPr lang="en-GB" sz="2000" dirty="0" err="1"/>
              <a:t>relacije</a:t>
            </a:r>
            <a:r>
              <a:rPr lang="en-GB" sz="20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6CC02-D94D-5024-0511-F61CCE953CFC}"/>
              </a:ext>
            </a:extLst>
          </p:cNvPr>
          <p:cNvSpPr txBox="1"/>
          <p:nvPr/>
        </p:nvSpPr>
        <p:spPr>
          <a:xfrm>
            <a:off x="1135626" y="3429000"/>
            <a:ext cx="4960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Tablica</a:t>
            </a:r>
            <a:r>
              <a:rPr lang="en-GB" sz="2800" dirty="0"/>
              <a:t> User </a:t>
            </a:r>
            <a:endParaRPr lang="en-GB" dirty="0"/>
          </a:p>
          <a:p>
            <a:r>
              <a:rPr lang="en-GB" dirty="0" err="1"/>
              <a:t>Sadržava</a:t>
            </a:r>
            <a:r>
              <a:rPr lang="en-GB" dirty="0"/>
              <a:t> </a:t>
            </a:r>
            <a:r>
              <a:rPr lang="en-GB" dirty="0" err="1"/>
              <a:t>informacije</a:t>
            </a:r>
            <a:r>
              <a:rPr lang="en-GB" dirty="0"/>
              <a:t> za login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rejting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rezultate</a:t>
            </a:r>
            <a:endParaRPr lang="en-GB" dirty="0"/>
          </a:p>
          <a:p>
            <a:r>
              <a:rPr lang="en-GB" dirty="0" err="1"/>
              <a:t>korisinika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BC3D20-46F6-9928-6AE2-9FF5AE6896BC}"/>
              </a:ext>
            </a:extLst>
          </p:cNvPr>
          <p:cNvSpPr txBox="1"/>
          <p:nvPr/>
        </p:nvSpPr>
        <p:spPr>
          <a:xfrm>
            <a:off x="6887497" y="3429000"/>
            <a:ext cx="4960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Tablica</a:t>
            </a:r>
            <a:r>
              <a:rPr lang="en-GB" sz="2800" dirty="0"/>
              <a:t> Rating</a:t>
            </a:r>
          </a:p>
          <a:p>
            <a:r>
              <a:rPr lang="en-GB" dirty="0" err="1"/>
              <a:t>Sadržava</a:t>
            </a:r>
            <a:r>
              <a:rPr lang="en-GB" dirty="0"/>
              <a:t> </a:t>
            </a:r>
            <a:r>
              <a:rPr lang="en-GB" dirty="0" err="1"/>
              <a:t>svaki</a:t>
            </a:r>
            <a:r>
              <a:rPr lang="en-GB" dirty="0"/>
              <a:t> </a:t>
            </a:r>
            <a:r>
              <a:rPr lang="en-GB" dirty="0" err="1"/>
              <a:t>novi</a:t>
            </a:r>
            <a:r>
              <a:rPr lang="en-GB" dirty="0"/>
              <a:t> </a:t>
            </a:r>
            <a:r>
              <a:rPr lang="en-GB" dirty="0" err="1"/>
              <a:t>rejting</a:t>
            </a:r>
            <a:r>
              <a:rPr lang="en-GB" dirty="0"/>
              <a:t> </a:t>
            </a:r>
            <a:r>
              <a:rPr lang="en-GB" dirty="0" err="1"/>
              <a:t>pojedinog</a:t>
            </a:r>
            <a:r>
              <a:rPr lang="en-GB" dirty="0"/>
              <a:t> </a:t>
            </a:r>
            <a:r>
              <a:rPr lang="en-GB" dirty="0" err="1"/>
              <a:t>korisnika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21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80</TotalTime>
  <Words>200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INTERGALAKTIČKI ŠAH</vt:lpstr>
      <vt:lpstr>figure</vt:lpstr>
      <vt:lpstr>Figure atributi - pijun</vt:lpstr>
      <vt:lpstr>Figure atributi - konj</vt:lpstr>
      <vt:lpstr>Figure atributi - lovac</vt:lpstr>
      <vt:lpstr>Figure atributi - kula</vt:lpstr>
      <vt:lpstr>Figure atributi - pijun</vt:lpstr>
      <vt:lpstr>Figure atributi - pijun</vt:lpstr>
      <vt:lpstr>Baze podataka</vt:lpstr>
      <vt:lpstr>Rating changes</vt:lpstr>
      <vt:lpstr>Login and registration</vt:lpstr>
      <vt:lpstr>MVC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INTERGALAKTIČKI ŠAH</dc:title>
  <dc:creator>Luka Milačić</dc:creator>
  <cp:lastModifiedBy>Leon Jurić</cp:lastModifiedBy>
  <cp:revision>4</cp:revision>
  <dcterms:created xsi:type="dcterms:W3CDTF">2023-07-09T18:07:49Z</dcterms:created>
  <dcterms:modified xsi:type="dcterms:W3CDTF">2023-07-09T21:15:54Z</dcterms:modified>
</cp:coreProperties>
</file>