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3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4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1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44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5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704F5F-67A2-4E5D-B5F7-54196B6D94CF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F86723-AF33-4429-BF01-19C536EED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825E-77EC-1C5B-5010-8A537976B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INTERGALAKTIČKI ŠAH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F10F1-5EFA-71E4-7C43-02A0E7830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LEON JURIĆ</a:t>
            </a:r>
          </a:p>
          <a:p>
            <a:r>
              <a:rPr lang="en-US" dirty="0"/>
              <a:t>LUKA MILAČIĆ</a:t>
            </a:r>
          </a:p>
          <a:p>
            <a:r>
              <a:rPr lang="en-US" dirty="0"/>
              <a:t>BOJAN ŠTETIĆ</a:t>
            </a:r>
          </a:p>
        </p:txBody>
      </p:sp>
    </p:spTree>
    <p:extLst>
      <p:ext uri="{BB962C8B-B14F-4D97-AF65-F5344CB8AC3E}">
        <p14:creationId xmlns:p14="http://schemas.microsoft.com/office/powerpoint/2010/main" val="243316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7202-5CDB-8D82-DC56-44CB2669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1A70-E5EA-EA1E-76AB-346BD119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9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1C05-2848-E2A0-E238-E01AA10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-130219"/>
            <a:ext cx="10131425" cy="1456267"/>
          </a:xfrm>
        </p:spPr>
        <p:txBody>
          <a:bodyPr/>
          <a:lstStyle/>
          <a:p>
            <a:r>
              <a:rPr lang="en-US" dirty="0"/>
              <a:t>figure</a:t>
            </a:r>
          </a:p>
        </p:txBody>
      </p:sp>
      <p:pic>
        <p:nvPicPr>
          <p:cNvPr id="1042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50528FEB-D3B5-0ACD-5BB3-57FA55B1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60" y="1097899"/>
            <a:ext cx="1493649" cy="2720576"/>
          </a:xfrm>
        </p:spPr>
      </p:pic>
      <p:pic>
        <p:nvPicPr>
          <p:cNvPr id="1046" name="Picture 1045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69C7D95B-CDA3-BD2A-6162-928629C31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33" y="3925144"/>
            <a:ext cx="1531753" cy="2636748"/>
          </a:xfrm>
          <a:prstGeom prst="rect">
            <a:avLst/>
          </a:prstGeom>
        </p:spPr>
      </p:pic>
      <p:pic>
        <p:nvPicPr>
          <p:cNvPr id="1048" name="Picture 1047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C1338FF3-3794-10B3-FCC2-44C0BD5F9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7" y="843077"/>
            <a:ext cx="1689456" cy="2933954"/>
          </a:xfrm>
          <a:prstGeom prst="rect">
            <a:avLst/>
          </a:prstGeom>
        </p:spPr>
      </p:pic>
      <p:pic>
        <p:nvPicPr>
          <p:cNvPr id="1050" name="Picture 1049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BC9782B0-6877-5584-8B51-9C81ABDB0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0" y="3789482"/>
            <a:ext cx="1820265" cy="2908073"/>
          </a:xfrm>
          <a:prstGeom prst="rect">
            <a:avLst/>
          </a:prstGeom>
        </p:spPr>
      </p:pic>
      <p:pic>
        <p:nvPicPr>
          <p:cNvPr id="1052" name="Picture 1051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A5C6F57-8DB1-4DC7-D758-71837B613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78" y="1235812"/>
            <a:ext cx="1585097" cy="2674852"/>
          </a:xfrm>
          <a:prstGeom prst="rect">
            <a:avLst/>
          </a:prstGeom>
        </p:spPr>
      </p:pic>
      <p:pic>
        <p:nvPicPr>
          <p:cNvPr id="1054" name="Picture 1053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8E2B6400-ABA4-6CC2-AE00-B51CDCF4E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70" y="4333339"/>
            <a:ext cx="1440305" cy="2286198"/>
          </a:xfrm>
          <a:prstGeom prst="rect">
            <a:avLst/>
          </a:prstGeom>
        </p:spPr>
      </p:pic>
      <p:pic>
        <p:nvPicPr>
          <p:cNvPr id="1056" name="Picture 105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63C8E3D5-C6C4-F8DC-1467-30C4B3D54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1364602"/>
            <a:ext cx="1341236" cy="2560542"/>
          </a:xfrm>
          <a:prstGeom prst="rect">
            <a:avLst/>
          </a:prstGeom>
        </p:spPr>
      </p:pic>
      <p:pic>
        <p:nvPicPr>
          <p:cNvPr id="1058" name="Picture 1057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3901BB44-03A9-7EB6-38FC-A00217BE2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04" y="4409545"/>
            <a:ext cx="1440305" cy="2133785"/>
          </a:xfrm>
          <a:prstGeom prst="rect">
            <a:avLst/>
          </a:prstGeom>
        </p:spPr>
      </p:pic>
      <p:pic>
        <p:nvPicPr>
          <p:cNvPr id="1060" name="Picture 105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1A0F34F7-DC13-EBA9-9EFE-A17814213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14" y="945737"/>
            <a:ext cx="1638442" cy="2933954"/>
          </a:xfrm>
          <a:prstGeom prst="rect">
            <a:avLst/>
          </a:prstGeom>
        </p:spPr>
      </p:pic>
      <p:pic>
        <p:nvPicPr>
          <p:cNvPr id="1062" name="Picture 106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3C920CA3-7941-0422-1B2A-95E2FB5408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6" y="3777031"/>
            <a:ext cx="1493649" cy="2842506"/>
          </a:xfrm>
          <a:prstGeom prst="rect">
            <a:avLst/>
          </a:prstGeom>
        </p:spPr>
      </p:pic>
      <p:pic>
        <p:nvPicPr>
          <p:cNvPr id="1064" name="Picture 1063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E040D5BE-D27F-00E4-B76E-C49B3034BE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16" y="1265804"/>
            <a:ext cx="1585097" cy="2613887"/>
          </a:xfrm>
          <a:prstGeom prst="rect">
            <a:avLst/>
          </a:prstGeom>
        </p:spPr>
      </p:pic>
      <p:pic>
        <p:nvPicPr>
          <p:cNvPr id="1066" name="Picture 1065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B599288B-78D1-83B9-1A80-3184429BDC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42" y="4077557"/>
            <a:ext cx="136409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DB30BB45-41C2-9715-2C2C-4366B7827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541" y="1953626"/>
            <a:ext cx="1914889" cy="3655698"/>
          </a:xfrm>
          <a:prstGeom prst="rect">
            <a:avLst/>
          </a:prstGeom>
        </p:spPr>
      </p:pic>
      <p:pic>
        <p:nvPicPr>
          <p:cNvPr id="7" name="Picture 6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DD0DD6E1-181C-7F72-ABC1-53E79A02B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5" y="2267937"/>
            <a:ext cx="2043276" cy="3027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246361" y="3062464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68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konj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293944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2" y="285596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988909" y="3074659"/>
            <a:ext cx="1157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3.0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A6DD8C2E-3542-ECD7-71F3-F9941FB4A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80" y="1658622"/>
            <a:ext cx="2098225" cy="3540756"/>
          </a:xfrm>
          <a:prstGeom prst="rect">
            <a:avLst/>
          </a:prstGeom>
        </p:spPr>
      </p:pic>
      <p:pic>
        <p:nvPicPr>
          <p:cNvPr id="12" name="Picture 11" descr="A white chess piece on a black background&#10;&#10;Description automatically generated">
            <a:extLst>
              <a:ext uri="{FF2B5EF4-FFF2-40B4-BE49-F238E27FC236}">
                <a16:creationId xmlns:a16="http://schemas.microsoft.com/office/drawing/2014/main" id="{68A13BA8-D011-214C-BB5F-31CEB0EC8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6" y="2034852"/>
            <a:ext cx="1906561" cy="3026287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6A0D134C-29F6-1B42-80F6-11650462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46" y="3710657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D2644767-2D29-38A0-3814-E8D967D6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46" y="3428044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word Images - ClipArt Best">
            <a:extLst>
              <a:ext uri="{FF2B5EF4-FFF2-40B4-BE49-F238E27FC236}">
                <a16:creationId xmlns:a16="http://schemas.microsoft.com/office/drawing/2014/main" id="{F12FA662-1476-8297-F87F-A3A78AF6F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91" y="4133015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2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lovac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062464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110599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749212" y="3185263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3.15</a:t>
            </a:r>
          </a:p>
        </p:txBody>
      </p:sp>
      <p:pic>
        <p:nvPicPr>
          <p:cNvPr id="3" name="Content Placeholder 1041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F754F7B1-DA5D-6D82-6CA4-FC55AA3CE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37" y="2065867"/>
            <a:ext cx="1964669" cy="3578505"/>
          </a:xfrm>
        </p:spPr>
      </p:pic>
      <p:pic>
        <p:nvPicPr>
          <p:cNvPr id="12" name="Picture 11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C9E6EA93-1F1C-B5A7-9C22-64C7752BE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7" y="2076286"/>
            <a:ext cx="2014789" cy="3468242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075096F5-C1A2-01C5-29F6-32BB8CAE7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281" y="39425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ord Images - ClipArt Best">
            <a:extLst>
              <a:ext uri="{FF2B5EF4-FFF2-40B4-BE49-F238E27FC236}">
                <a16:creationId xmlns:a16="http://schemas.microsoft.com/office/drawing/2014/main" id="{F8C8DE44-F347-097F-B93C-97817160A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20" y="39425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3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kula</a:t>
            </a:r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20362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468" y="319803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5</a:t>
            </a:r>
          </a:p>
        </p:txBody>
      </p:sp>
      <p:pic>
        <p:nvPicPr>
          <p:cNvPr id="3" name="Picture 2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3C0A6A2-B7CF-464D-80A5-0ECE6FB4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84" y="1729328"/>
            <a:ext cx="2337921" cy="3855324"/>
          </a:xfrm>
          <a:prstGeom prst="rect">
            <a:avLst/>
          </a:prstGeom>
        </p:spPr>
      </p:pic>
      <p:pic>
        <p:nvPicPr>
          <p:cNvPr id="12" name="Picture 11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4C60374-6E7E-3CDA-1BEA-C1E2D3956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2" y="1834270"/>
            <a:ext cx="2011961" cy="3664241"/>
          </a:xfrm>
          <a:prstGeom prst="rect">
            <a:avLst/>
          </a:prstGeom>
        </p:spPr>
      </p:pic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4671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52689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489803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eart No Background - Cliparts.co">
            <a:extLst>
              <a:ext uri="{FF2B5EF4-FFF2-40B4-BE49-F238E27FC236}">
                <a16:creationId xmlns:a16="http://schemas.microsoft.com/office/drawing/2014/main" id="{A81B4E49-53C1-2170-E4C4-256F2496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50732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1" y="374528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75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347110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990" y="2926663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5750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9139829" y="309686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9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239019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810" y="268818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word Images - ClipArt Best">
            <a:extLst>
              <a:ext uri="{FF2B5EF4-FFF2-40B4-BE49-F238E27FC236}">
                <a16:creationId xmlns:a16="http://schemas.microsoft.com/office/drawing/2014/main" id="{E38EEDCC-D7D7-31C5-6A4D-760A6C2C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42" y="3548010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ue chess piece on a black background&#10;&#10;Description automatically generated">
            <a:extLst>
              <a:ext uri="{FF2B5EF4-FFF2-40B4-BE49-F238E27FC236}">
                <a16:creationId xmlns:a16="http://schemas.microsoft.com/office/drawing/2014/main" id="{39A09A0B-89FA-A107-2094-92B56AD1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01" y="2166901"/>
            <a:ext cx="2125149" cy="3805499"/>
          </a:xfrm>
          <a:prstGeom prst="rect">
            <a:avLst/>
          </a:prstGeom>
        </p:spPr>
      </p:pic>
      <p:pic>
        <p:nvPicPr>
          <p:cNvPr id="21" name="Picture 20" descr="A white chess piece with a crown&#10;&#10;Description automatically generated">
            <a:extLst>
              <a:ext uri="{FF2B5EF4-FFF2-40B4-BE49-F238E27FC236}">
                <a16:creationId xmlns:a16="http://schemas.microsoft.com/office/drawing/2014/main" id="{7DAE7F4D-494E-DD0D-6100-75408D50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2" y="2079884"/>
            <a:ext cx="1937345" cy="3686887"/>
          </a:xfrm>
          <a:prstGeom prst="rect">
            <a:avLst/>
          </a:prstGeom>
        </p:spPr>
      </p:pic>
      <p:pic>
        <p:nvPicPr>
          <p:cNvPr id="22" name="Picture 6" descr="Sword Images - ClipArt Best">
            <a:extLst>
              <a:ext uri="{FF2B5EF4-FFF2-40B4-BE49-F238E27FC236}">
                <a16:creationId xmlns:a16="http://schemas.microsoft.com/office/drawing/2014/main" id="{66780065-D0F3-6BF5-E4F3-BF6821BB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190" y="4207522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54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75B7-06B1-1028-469E-F7F8131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</a:t>
            </a:r>
            <a:r>
              <a:rPr lang="en-US" dirty="0" err="1"/>
              <a:t>atributi</a:t>
            </a:r>
            <a:r>
              <a:rPr lang="en-US" dirty="0"/>
              <a:t> - </a:t>
            </a:r>
            <a:r>
              <a:rPr lang="en-US" dirty="0" err="1"/>
              <a:t>pijun</a:t>
            </a:r>
            <a:endParaRPr lang="en-US" dirty="0"/>
          </a:p>
        </p:txBody>
      </p:sp>
      <p:pic>
        <p:nvPicPr>
          <p:cNvPr id="4" name="Picture 4" descr="Heart No Background - Cliparts.co">
            <a:extLst>
              <a:ext uri="{FF2B5EF4-FFF2-40B4-BE49-F238E27FC236}">
                <a16:creationId xmlns:a16="http://schemas.microsoft.com/office/drawing/2014/main" id="{2371F0B8-DCA8-B4BA-6FFB-D6D27DA9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178315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word Images - ClipArt Best">
            <a:extLst>
              <a:ext uri="{FF2B5EF4-FFF2-40B4-BE49-F238E27FC236}">
                <a16:creationId xmlns:a16="http://schemas.microsoft.com/office/drawing/2014/main" id="{672FACAF-C3C5-BD62-D821-25477349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39" y="3474456"/>
            <a:ext cx="751413" cy="74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5223F-BC38-8EEE-A7C6-024B283936B0}"/>
              </a:ext>
            </a:extLst>
          </p:cNvPr>
          <p:cNvSpPr txBox="1"/>
          <p:nvPr/>
        </p:nvSpPr>
        <p:spPr>
          <a:xfrm>
            <a:off x="4865663" y="2078904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456E0-D8EE-9A4B-FAAD-0C7660CF5E0F}"/>
              </a:ext>
            </a:extLst>
          </p:cNvPr>
          <p:cNvSpPr txBox="1"/>
          <p:nvPr/>
        </p:nvSpPr>
        <p:spPr>
          <a:xfrm>
            <a:off x="6478991" y="2166901"/>
            <a:ext cx="8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AAA9-6138-2AD2-219A-B61493946FFA}"/>
              </a:ext>
            </a:extLst>
          </p:cNvPr>
          <p:cNvSpPr txBox="1"/>
          <p:nvPr/>
        </p:nvSpPr>
        <p:spPr>
          <a:xfrm>
            <a:off x="7949951" y="1729328"/>
            <a:ext cx="3387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Vrijednost</a:t>
            </a:r>
            <a:r>
              <a:rPr lang="en-US" sz="3200" dirty="0"/>
              <a:t> u </a:t>
            </a:r>
            <a:r>
              <a:rPr lang="en-US" sz="3200" dirty="0" err="1"/>
              <a:t>standardnom</a:t>
            </a:r>
            <a:r>
              <a:rPr lang="en-US" sz="3200" dirty="0"/>
              <a:t> </a:t>
            </a:r>
            <a:r>
              <a:rPr lang="en-US" sz="3200" dirty="0" err="1"/>
              <a:t>šahu</a:t>
            </a:r>
            <a:r>
              <a:rPr lang="en-US" sz="32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69F4-8412-D598-87B1-D1153737F520}"/>
              </a:ext>
            </a:extLst>
          </p:cNvPr>
          <p:cNvSpPr txBox="1"/>
          <p:nvPr/>
        </p:nvSpPr>
        <p:spPr>
          <a:xfrm>
            <a:off x="8771138" y="3097089"/>
            <a:ext cx="836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∞</a:t>
            </a:r>
          </a:p>
        </p:txBody>
      </p:sp>
      <p:pic>
        <p:nvPicPr>
          <p:cNvPr id="13" name="Picture 4" descr="Heart No Background - Cliparts.co">
            <a:extLst>
              <a:ext uri="{FF2B5EF4-FFF2-40B4-BE49-F238E27FC236}">
                <a16:creationId xmlns:a16="http://schemas.microsoft.com/office/drawing/2014/main" id="{712FD248-53D2-4F41-BE57-58D784F24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3897342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eart No Background - Cliparts.co">
            <a:extLst>
              <a:ext uri="{FF2B5EF4-FFF2-40B4-BE49-F238E27FC236}">
                <a16:creationId xmlns:a16="http://schemas.microsoft.com/office/drawing/2014/main" id="{45D3C080-45D8-F9F6-2A29-014DB5F2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2459288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eart No Background - Cliparts.co">
            <a:extLst>
              <a:ext uri="{FF2B5EF4-FFF2-40B4-BE49-F238E27FC236}">
                <a16:creationId xmlns:a16="http://schemas.microsoft.com/office/drawing/2014/main" id="{89BB2C58-2F97-2855-5ADB-34ACD6AB8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63" y="4591056"/>
            <a:ext cx="1166878" cy="11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chess piece with a black background&#10;&#10;Description automatically generated">
            <a:extLst>
              <a:ext uri="{FF2B5EF4-FFF2-40B4-BE49-F238E27FC236}">
                <a16:creationId xmlns:a16="http://schemas.microsoft.com/office/drawing/2014/main" id="{B2659824-78B4-423B-E2A1-CC3331BC0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843" y="2078904"/>
            <a:ext cx="2146290" cy="3727304"/>
          </a:xfrm>
          <a:prstGeom prst="rect">
            <a:avLst/>
          </a:prstGeom>
        </p:spPr>
      </p:pic>
      <p:pic>
        <p:nvPicPr>
          <p:cNvPr id="7" name="Picture 6" descr="A white chess piece with a black background&#10;&#10;Description automatically generated">
            <a:extLst>
              <a:ext uri="{FF2B5EF4-FFF2-40B4-BE49-F238E27FC236}">
                <a16:creationId xmlns:a16="http://schemas.microsoft.com/office/drawing/2014/main" id="{721F64A5-57EA-A9BC-9D7F-F7CC7F457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55" y="2111785"/>
            <a:ext cx="2312470" cy="36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1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488-7F84-EC91-873D-FFC4F72D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76AF-1484-1267-E914-62C6279F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45</TotalTime>
  <Words>93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INTERGALAKTIČKI ŠAH</vt:lpstr>
      <vt:lpstr>figure</vt:lpstr>
      <vt:lpstr>Figure atributi - pijun</vt:lpstr>
      <vt:lpstr>Figure atributi - konj</vt:lpstr>
      <vt:lpstr>Figure atributi - lovac</vt:lpstr>
      <vt:lpstr>Figure atributi - kula</vt:lpstr>
      <vt:lpstr>Figure atributi - pijun</vt:lpstr>
      <vt:lpstr>Figure atributi - pijun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INTERGALAKTIČKI ŠAH</dc:title>
  <dc:creator>Luka Milačić</dc:creator>
  <cp:lastModifiedBy>Luka Milačić</cp:lastModifiedBy>
  <cp:revision>2</cp:revision>
  <dcterms:created xsi:type="dcterms:W3CDTF">2023-07-09T18:07:49Z</dcterms:created>
  <dcterms:modified xsi:type="dcterms:W3CDTF">2023-07-09T18:53:19Z</dcterms:modified>
</cp:coreProperties>
</file>