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8" r:id="rId17"/>
    <p:sldId id="273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66" d="100"/>
          <a:sy n="66" d="100"/>
        </p:scale>
        <p:origin x="-311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921B-55E9-40C1-A346-3EF7B5CDA0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Finding the shortest path in a maze:</a:t>
            </a:r>
            <a:br>
              <a:rPr lang="en-US" sz="3600" dirty="0" smtClean="0"/>
            </a:br>
            <a:r>
              <a:rPr lang="en-US" sz="3600" dirty="0" err="1" smtClean="0"/>
              <a:t>Dijkstra’s</a:t>
            </a:r>
            <a:r>
              <a:rPr lang="en-US" sz="3600" dirty="0" smtClean="0"/>
              <a:t> algorithm </a:t>
            </a:r>
            <a:endParaRPr lang="en-US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Łukasz</a:t>
            </a:r>
            <a:r>
              <a:rPr lang="en-US" dirty="0" smtClean="0"/>
              <a:t> </a:t>
            </a:r>
            <a:r>
              <a:rPr lang="en-US" dirty="0" err="1" smtClean="0"/>
              <a:t>Kwiecień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238250"/>
            <a:ext cx="57816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33488"/>
            <a:ext cx="58102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0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243013"/>
            <a:ext cx="58769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23963"/>
            <a:ext cx="5905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shortest path in a maze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19312"/>
            <a:ext cx="6413147" cy="325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4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as a graph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643063"/>
            <a:ext cx="31337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9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7850"/>
            <a:ext cx="7115442" cy="388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02716"/>
            <a:ext cx="4608512" cy="425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scontent.fktw1-1.fna.fbcdn.net/v/t1.15752-9/122115376_2233933450085817_5608459120939550047_n.png?_nc_cat=104&amp;ccb=2&amp;_nc_sid=ae9488&amp;_nc_ohc=JN1lIDguxncAX9ewzcZ&amp;_nc_ht=scontent.fktw1-1.fna&amp;oh=4eaaa13a27f364c8968e962d37b50261&amp;oe=5FB79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69116"/>
            <a:ext cx="76581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scontent.fktw1-1.fna.fbcdn.net/v/t1.15752-9/122103606_1252083878501661_8324253870450479983_n.png?_nc_cat=103&amp;ccb=1&amp;_nc_sid=ae9488&amp;_nc_ohc=O3rvd4lXsBAAX_ctaLU&amp;_nc_oc=AQllYduf20fDiZeLimDCxzaL2Y9rJFB2F8Z2Hk34jrZBCQlhH06bZGiWzvjo_q7PIgM&amp;_nc_ht=scontent.fktw1-1.fna&amp;oh=bebcf137feba0d8750444d3c34ab322d&amp;oe=5FB72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771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solution to the single-source shortest path problem in graph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Created by Edsger W. </a:t>
            </a:r>
            <a:r>
              <a:rPr lang="en-US" dirty="0" err="1" smtClean="0"/>
              <a:t>Dijkstra</a:t>
            </a:r>
            <a:r>
              <a:rPr lang="en-US" dirty="0"/>
              <a:t> in 1956</a:t>
            </a:r>
            <a:endParaRPr lang="en-US" dirty="0" smtClean="0"/>
          </a:p>
          <a:p>
            <a:r>
              <a:rPr lang="en-US" dirty="0" smtClean="0"/>
              <a:t>Input – weighted graph and source vertex</a:t>
            </a:r>
          </a:p>
          <a:p>
            <a:r>
              <a:rPr lang="en-US" dirty="0" smtClean="0"/>
              <a:t>Output – lengths of shortest paths </a:t>
            </a:r>
            <a:r>
              <a:rPr lang="en-US" dirty="0" smtClean="0"/>
              <a:t>from </a:t>
            </a:r>
            <a:r>
              <a:rPr lang="en-US" dirty="0" smtClean="0"/>
              <a:t>a given source vertex to all other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7850"/>
            <a:ext cx="7115442" cy="388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09725"/>
            <a:ext cx="58293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8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66838"/>
            <a:ext cx="58769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9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262063"/>
            <a:ext cx="57626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2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47775"/>
            <a:ext cx="58293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0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276350"/>
            <a:ext cx="58197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38250"/>
            <a:ext cx="57054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1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530</TotalTime>
  <Words>46</Words>
  <Application>Microsoft Office PowerPoint</Application>
  <PresentationFormat>Pokaz na ekranie (4:3)</PresentationFormat>
  <Paragraphs>14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Motyw pakietu Office</vt:lpstr>
      <vt:lpstr>Finding the shortest path in a maze: Dijkstra’s algorithm </vt:lpstr>
      <vt:lpstr>Dijkstra’s Algorithm</vt:lpstr>
      <vt:lpstr>Pseudocode</vt:lpstr>
      <vt:lpstr>Example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Finding the shortest path in a maze</vt:lpstr>
      <vt:lpstr>Grid as a graph</vt:lpstr>
      <vt:lpstr>Pseudocode</vt:lpstr>
      <vt:lpstr>input</vt:lpstr>
      <vt:lpstr>GUI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shortest path in a maze: Dijkstra’s algorithm</dc:title>
  <dc:creator>studia</dc:creator>
  <cp:lastModifiedBy>studia</cp:lastModifiedBy>
  <cp:revision>10</cp:revision>
  <dcterms:created xsi:type="dcterms:W3CDTF">2020-10-21T16:15:39Z</dcterms:created>
  <dcterms:modified xsi:type="dcterms:W3CDTF">2020-10-22T11:45:48Z</dcterms:modified>
</cp:coreProperties>
</file>