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>
        <p:scale>
          <a:sx n="66" d="100"/>
          <a:sy n="66" d="100"/>
        </p:scale>
        <p:origin x="-3114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7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6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0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2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5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2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21B-55E9-40C1-A346-3EF7B5CDA01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921B-55E9-40C1-A346-3EF7B5CDA01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E40A2-FEC1-44B2-8E82-9D922C8D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7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Finding the shortest path in a maze:</a:t>
            </a:r>
            <a:br>
              <a:rPr lang="en-US" sz="3600" dirty="0" smtClean="0"/>
            </a:br>
            <a:r>
              <a:rPr lang="en-US" sz="3600" dirty="0" err="1" smtClean="0"/>
              <a:t>Dijkstra’s</a:t>
            </a:r>
            <a:r>
              <a:rPr lang="en-US" sz="3600" dirty="0" smtClean="0"/>
              <a:t> algorithm </a:t>
            </a:r>
            <a:endParaRPr lang="en-US" sz="36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Łukasz</a:t>
            </a:r>
            <a:r>
              <a:rPr lang="en-US" dirty="0" smtClean="0"/>
              <a:t> </a:t>
            </a:r>
            <a:r>
              <a:rPr lang="en-US" dirty="0" err="1" smtClean="0"/>
              <a:t>Kwiecień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1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238250"/>
            <a:ext cx="57816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00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233488"/>
            <a:ext cx="58102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03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243013"/>
            <a:ext cx="587692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98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223963"/>
            <a:ext cx="59055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2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7850"/>
            <a:ext cx="7115442" cy="388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70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shortest path in a maze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19312"/>
            <a:ext cx="6413147" cy="325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48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as a graph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1643063"/>
            <a:ext cx="31337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91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02716"/>
            <a:ext cx="4608512" cy="425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05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https://scontent.fktw1-1.fna.fbcdn.net/v/t1.15752-9/122115376_2233933450085817_5608459120939550047_n.png?_nc_cat=104&amp;ccb=2&amp;_nc_sid=ae9488&amp;_nc_ohc=JN1lIDguxncAX9ewzcZ&amp;_nc_ht=scontent.fktw1-1.fna&amp;oh=4eaaa13a27f364c8968e962d37b50261&amp;oe=5FB790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69116"/>
            <a:ext cx="76581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342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https://scontent.fktw1-1.fna.fbcdn.net/v/t1.15752-9/122103606_1252083878501661_8324253870450479983_n.png?_nc_cat=103&amp;ccb=1&amp;_nc_sid=ae9488&amp;_nc_ohc=O3rvd4lXsBAAX_ctaLU&amp;_nc_oc=AQllYduf20fDiZeLimDCxzaL2Y9rJFB2F8Z2Hk34jrZBCQlhH06bZGiWzvjo_q7PIgM&amp;_nc_ht=scontent.fktw1-1.fna&amp;oh=bebcf137feba0d8750444d3c34ab322d&amp;oe=5FB728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6771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3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solution to the single-source shortest path problem in graph theory</a:t>
            </a:r>
          </a:p>
          <a:p>
            <a:r>
              <a:rPr lang="en-US" dirty="0" smtClean="0"/>
              <a:t>Input – weighted graph and source vertex</a:t>
            </a:r>
          </a:p>
          <a:p>
            <a:r>
              <a:rPr lang="en-US" dirty="0" smtClean="0"/>
              <a:t>Output – lengths of shortest paths form a given source vertex to all other vertices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7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7850"/>
            <a:ext cx="7115442" cy="388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05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09725"/>
            <a:ext cx="58293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82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366838"/>
            <a:ext cx="58769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92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1262063"/>
            <a:ext cx="57626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23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247775"/>
            <a:ext cx="58293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09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276350"/>
            <a:ext cx="581977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68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238250"/>
            <a:ext cx="57054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18787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318</TotalTime>
  <Words>62</Words>
  <Application>Microsoft Office PowerPoint</Application>
  <PresentationFormat>Pokaz na ekranie (4:3)</PresentationFormat>
  <Paragraphs>13</Paragraphs>
  <Slides>19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Motyw pakietu Office</vt:lpstr>
      <vt:lpstr>Finding the shortest path in a maze: Dijkstra’s algorithm </vt:lpstr>
      <vt:lpstr>Dijkstra’s Algorithm</vt:lpstr>
      <vt:lpstr>Pseudocode</vt:lpstr>
      <vt:lpstr>Example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Pseudocode</vt:lpstr>
      <vt:lpstr>Finding the shortest path in a maze</vt:lpstr>
      <vt:lpstr>Grid as a graph</vt:lpstr>
      <vt:lpstr>input</vt:lpstr>
      <vt:lpstr>GUI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shortest path in a maze: Dijkstra’s algorithm </dc:title>
  <dc:creator>studia</dc:creator>
  <cp:lastModifiedBy>studia</cp:lastModifiedBy>
  <cp:revision>5</cp:revision>
  <dcterms:created xsi:type="dcterms:W3CDTF">2020-10-21T16:15:39Z</dcterms:created>
  <dcterms:modified xsi:type="dcterms:W3CDTF">2020-10-21T21:34:11Z</dcterms:modified>
</cp:coreProperties>
</file>