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hteck 257">
            <a:extLst>
              <a:ext uri="{FF2B5EF4-FFF2-40B4-BE49-F238E27FC236}">
                <a16:creationId xmlns:a16="http://schemas.microsoft.com/office/drawing/2014/main" id="{F4FB8FAD-B4B1-5A99-0F83-B64D60AB9608}"/>
              </a:ext>
            </a:extLst>
          </p:cNvPr>
          <p:cNvSpPr/>
          <p:nvPr/>
        </p:nvSpPr>
        <p:spPr>
          <a:xfrm flipH="1">
            <a:off x="8451719" y="3429000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9E9FD8EB-60C4-35FE-CD09-E5E7CB2974E7}"/>
              </a:ext>
            </a:extLst>
          </p:cNvPr>
          <p:cNvSpPr/>
          <p:nvPr/>
        </p:nvSpPr>
        <p:spPr>
          <a:xfrm flipH="1">
            <a:off x="10634953" y="3441503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0085C7C-9D4F-02AC-C098-97FDDD57AC95}"/>
              </a:ext>
            </a:extLst>
          </p:cNvPr>
          <p:cNvSpPr/>
          <p:nvPr/>
        </p:nvSpPr>
        <p:spPr>
          <a:xfrm flipH="1">
            <a:off x="7989515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BDD0E768-98A7-980B-0193-C8B6370C0EB0}"/>
              </a:ext>
            </a:extLst>
          </p:cNvPr>
          <p:cNvSpPr/>
          <p:nvPr/>
        </p:nvSpPr>
        <p:spPr>
          <a:xfrm flipH="1">
            <a:off x="8453406" y="1247505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B062D440-1F66-14F3-5BD2-C95E5718D2D5}"/>
              </a:ext>
            </a:extLst>
          </p:cNvPr>
          <p:cNvSpPr/>
          <p:nvPr/>
        </p:nvSpPr>
        <p:spPr>
          <a:xfrm flipH="1">
            <a:off x="8008602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212051DF-3AFC-AFF6-378C-F7192A2E93B4}"/>
              </a:ext>
            </a:extLst>
          </p:cNvPr>
          <p:cNvSpPr/>
          <p:nvPr/>
        </p:nvSpPr>
        <p:spPr>
          <a:xfrm flipH="1">
            <a:off x="8451171" y="3428408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0FB6D2EB-AA59-4FD6-FCA4-627F6B52C3AC}"/>
              </a:ext>
            </a:extLst>
          </p:cNvPr>
          <p:cNvSpPr/>
          <p:nvPr/>
        </p:nvSpPr>
        <p:spPr>
          <a:xfrm flipH="1">
            <a:off x="10634405" y="344091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05A7E738-46EB-D634-2100-6C64B6949C1B}"/>
              </a:ext>
            </a:extLst>
          </p:cNvPr>
          <p:cNvSpPr/>
          <p:nvPr/>
        </p:nvSpPr>
        <p:spPr>
          <a:xfrm flipH="1">
            <a:off x="7988967" y="3865052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AFE0D11D-A291-8355-E98A-16E6EE9D5F99}"/>
              </a:ext>
            </a:extLst>
          </p:cNvPr>
          <p:cNvSpPr/>
          <p:nvPr/>
        </p:nvSpPr>
        <p:spPr>
          <a:xfrm flipH="1">
            <a:off x="10627478" y="125410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8E55873A-AC33-997C-2201-DCF2F9A5FC28}"/>
              </a:ext>
            </a:extLst>
          </p:cNvPr>
          <p:cNvSpPr/>
          <p:nvPr/>
        </p:nvSpPr>
        <p:spPr>
          <a:xfrm flipH="1">
            <a:off x="11070425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A8EE3DBC-E3C2-4D29-0C7C-2A2C90722086}"/>
              </a:ext>
            </a:extLst>
          </p:cNvPr>
          <p:cNvSpPr/>
          <p:nvPr/>
        </p:nvSpPr>
        <p:spPr>
          <a:xfrm flipH="1">
            <a:off x="8460716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E93167DA-FD7F-6018-E9A5-AE9C3B2324B6}"/>
              </a:ext>
            </a:extLst>
          </p:cNvPr>
          <p:cNvSpPr/>
          <p:nvPr/>
        </p:nvSpPr>
        <p:spPr>
          <a:xfrm rot="5400000" flipH="1">
            <a:off x="6913509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648CB2C7-1AB3-C9AF-7154-855359E063F1}"/>
              </a:ext>
            </a:extLst>
          </p:cNvPr>
          <p:cNvSpPr/>
          <p:nvPr/>
        </p:nvSpPr>
        <p:spPr>
          <a:xfrm flipH="1">
            <a:off x="11058451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70880F8-D466-5B4E-23D1-C02252DFF36B}"/>
              </a:ext>
            </a:extLst>
          </p:cNvPr>
          <p:cNvSpPr/>
          <p:nvPr/>
        </p:nvSpPr>
        <p:spPr>
          <a:xfrm flipH="1">
            <a:off x="8449659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C4FA4892-4045-0F08-D46C-6EEFE3E37561}"/>
              </a:ext>
            </a:extLst>
          </p:cNvPr>
          <p:cNvSpPr/>
          <p:nvPr/>
        </p:nvSpPr>
        <p:spPr>
          <a:xfrm rot="5400000" flipH="1">
            <a:off x="10017184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3D128F95-54F9-7433-0B79-492C8A660FED}"/>
              </a:ext>
            </a:extLst>
          </p:cNvPr>
          <p:cNvSpPr/>
          <p:nvPr/>
        </p:nvSpPr>
        <p:spPr>
          <a:xfrm rot="5400000" flipH="1">
            <a:off x="9982568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56F6805-062F-CA79-43D9-64E0DF4221AC}"/>
              </a:ext>
            </a:extLst>
          </p:cNvPr>
          <p:cNvSpPr/>
          <p:nvPr/>
        </p:nvSpPr>
        <p:spPr>
          <a:xfrm rot="10800000" flipH="1">
            <a:off x="8895478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F1AE2CFD-3A8A-2231-09C1-1118B6243DA0}"/>
              </a:ext>
            </a:extLst>
          </p:cNvPr>
          <p:cNvSpPr/>
          <p:nvPr/>
        </p:nvSpPr>
        <p:spPr>
          <a:xfrm rot="5400000" flipH="1">
            <a:off x="7789659" y="2342656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4397D5CE-F591-D879-4E7C-20CEEE48DE17}"/>
              </a:ext>
            </a:extLst>
          </p:cNvPr>
          <p:cNvSpPr/>
          <p:nvPr/>
        </p:nvSpPr>
        <p:spPr>
          <a:xfrm flipH="1">
            <a:off x="8894533" y="3448363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9F7E1278-C3BF-ADAC-970C-9A01037157E1}"/>
              </a:ext>
            </a:extLst>
          </p:cNvPr>
          <p:cNvSpPr/>
          <p:nvPr/>
        </p:nvSpPr>
        <p:spPr>
          <a:xfrm flipH="1">
            <a:off x="8007657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B59931F-AF6B-494D-859E-4206F5A512BE}"/>
              </a:ext>
            </a:extLst>
          </p:cNvPr>
          <p:cNvSpPr/>
          <p:nvPr/>
        </p:nvSpPr>
        <p:spPr>
          <a:xfrm flipH="1">
            <a:off x="11057506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41D0CDE-5CF5-BD3F-CFB9-2F5DF4B369CC}"/>
              </a:ext>
            </a:extLst>
          </p:cNvPr>
          <p:cNvSpPr/>
          <p:nvPr/>
        </p:nvSpPr>
        <p:spPr>
          <a:xfrm flipH="1">
            <a:off x="7988570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37E094D9-B065-A5C0-D5C1-F6382C08CB51}"/>
              </a:ext>
            </a:extLst>
          </p:cNvPr>
          <p:cNvSpPr/>
          <p:nvPr/>
        </p:nvSpPr>
        <p:spPr>
          <a:xfrm flipH="1">
            <a:off x="11069480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958594-066D-AC3F-2369-F9E2E17C7968}"/>
              </a:ext>
            </a:extLst>
          </p:cNvPr>
          <p:cNvSpPr/>
          <p:nvPr/>
        </p:nvSpPr>
        <p:spPr>
          <a:xfrm flipH="1">
            <a:off x="8459771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D6E9E449-BD1A-113B-8DBA-2B2C6463B5BC}"/>
              </a:ext>
            </a:extLst>
          </p:cNvPr>
          <p:cNvSpPr/>
          <p:nvPr/>
        </p:nvSpPr>
        <p:spPr>
          <a:xfrm flipH="1">
            <a:off x="8448714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A4BE9ED9-EE98-2D05-BA4E-1CCB9CAE7BB7}"/>
              </a:ext>
            </a:extLst>
          </p:cNvPr>
          <p:cNvSpPr/>
          <p:nvPr/>
        </p:nvSpPr>
        <p:spPr>
          <a:xfrm rot="5400000" flipH="1">
            <a:off x="6912564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ECCCC1EE-A6F0-DB4B-2B23-BF1CAACB38F0}"/>
              </a:ext>
            </a:extLst>
          </p:cNvPr>
          <p:cNvSpPr/>
          <p:nvPr/>
        </p:nvSpPr>
        <p:spPr>
          <a:xfrm rot="5400000" flipH="1">
            <a:off x="10016239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D73455CD-870B-5C34-C2C4-C90DFAD58F9B}"/>
              </a:ext>
            </a:extLst>
          </p:cNvPr>
          <p:cNvSpPr/>
          <p:nvPr/>
        </p:nvSpPr>
        <p:spPr>
          <a:xfrm rot="5400000" flipH="1">
            <a:off x="9981623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72854DEF-5DC1-C019-E200-4D8D94FC34FA}"/>
              </a:ext>
            </a:extLst>
          </p:cNvPr>
          <p:cNvSpPr/>
          <p:nvPr/>
        </p:nvSpPr>
        <p:spPr>
          <a:xfrm rot="10800000" flipH="1">
            <a:off x="8894533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A692ABF-12E0-D79E-0865-4B41852A7250}"/>
              </a:ext>
            </a:extLst>
          </p:cNvPr>
          <p:cNvSpPr/>
          <p:nvPr/>
        </p:nvSpPr>
        <p:spPr>
          <a:xfrm flipH="1">
            <a:off x="4808439" y="2105852"/>
            <a:ext cx="1327515" cy="1336923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35AFA0-A55F-9468-6B49-B58D1762604E}"/>
              </a:ext>
            </a:extLst>
          </p:cNvPr>
          <p:cNvSpPr/>
          <p:nvPr/>
        </p:nvSpPr>
        <p:spPr>
          <a:xfrm>
            <a:off x="1549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A08631-F7E4-6B45-8501-5910747EEF8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49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5DBC561-9C06-16AA-FE88-25D14FCF9FD2}"/>
              </a:ext>
            </a:extLst>
          </p:cNvPr>
          <p:cNvCxnSpPr/>
          <p:nvPr/>
        </p:nvCxnSpPr>
        <p:spPr>
          <a:xfrm>
            <a:off x="27906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1E1E995-910E-2907-15AD-B3A4B762E1FB}"/>
              </a:ext>
            </a:extLst>
          </p:cNvPr>
          <p:cNvCxnSpPr/>
          <p:nvPr/>
        </p:nvCxnSpPr>
        <p:spPr>
          <a:xfrm>
            <a:off x="10372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67788E-8792-2EFF-B654-461273FD7B38}"/>
              </a:ext>
            </a:extLst>
          </p:cNvPr>
          <p:cNvCxnSpPr/>
          <p:nvPr/>
        </p:nvCxnSpPr>
        <p:spPr>
          <a:xfrm>
            <a:off x="23559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A7557E8-D8A1-0054-DF18-2533D0980764}"/>
              </a:ext>
            </a:extLst>
          </p:cNvPr>
          <p:cNvCxnSpPr/>
          <p:nvPr/>
        </p:nvCxnSpPr>
        <p:spPr>
          <a:xfrm>
            <a:off x="6025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FF61AB-ED6F-8E0B-AC52-C4F11C989111}"/>
              </a:ext>
            </a:extLst>
          </p:cNvPr>
          <p:cNvCxnSpPr/>
          <p:nvPr/>
        </p:nvCxnSpPr>
        <p:spPr>
          <a:xfrm>
            <a:off x="32318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5A86BA-86E5-AD7A-FAB8-ED4131476D4D}"/>
              </a:ext>
            </a:extLst>
          </p:cNvPr>
          <p:cNvCxnSpPr/>
          <p:nvPr/>
        </p:nvCxnSpPr>
        <p:spPr>
          <a:xfrm>
            <a:off x="14688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F505460-615C-2A58-50F3-88A0F1742690}"/>
              </a:ext>
            </a:extLst>
          </p:cNvPr>
          <p:cNvGrpSpPr/>
          <p:nvPr/>
        </p:nvGrpSpPr>
        <p:grpSpPr>
          <a:xfrm rot="5400000">
            <a:off x="6402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1197A34-10C9-F478-380A-759EDEBC90C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CAF65F5-2595-AD51-E57C-0F793FC5134B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27A7906-D1B8-035A-4DAA-94922FC186D1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1B56558-93CB-B631-6C84-D5EB4A45A8FE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5A8AD89-6A19-07D8-C59B-905C9C87F447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3E087AF-F809-D41F-9290-CC900C85C99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AC22378-6D61-D6FB-64E2-7AA60D1E76A2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E2A3CCD0-FDB7-6952-BABA-15B35A61258D}"/>
              </a:ext>
            </a:extLst>
          </p:cNvPr>
          <p:cNvSpPr/>
          <p:nvPr/>
        </p:nvSpPr>
        <p:spPr>
          <a:xfrm>
            <a:off x="1549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7DF188-5C7B-5B0A-096C-E86FC4075F46}"/>
              </a:ext>
            </a:extLst>
          </p:cNvPr>
          <p:cNvSpPr/>
          <p:nvPr/>
        </p:nvSpPr>
        <p:spPr>
          <a:xfrm>
            <a:off x="154901" y="768357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1E8004-E0B2-58FC-4156-7BFBC0482E3A}"/>
              </a:ext>
            </a:extLst>
          </p:cNvPr>
          <p:cNvSpPr txBox="1"/>
          <p:nvPr/>
        </p:nvSpPr>
        <p:spPr>
          <a:xfrm>
            <a:off x="7737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D2DF1D-866B-DE8B-E093-120544F87A20}"/>
              </a:ext>
            </a:extLst>
          </p:cNvPr>
          <p:cNvSpPr txBox="1"/>
          <p:nvPr/>
        </p:nvSpPr>
        <p:spPr>
          <a:xfrm>
            <a:off x="20103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C5BB52-2071-105D-4E05-13D6AE5C5D9D}"/>
              </a:ext>
            </a:extLst>
          </p:cNvPr>
          <p:cNvSpPr txBox="1"/>
          <p:nvPr/>
        </p:nvSpPr>
        <p:spPr>
          <a:xfrm>
            <a:off x="24227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EDE652A-61A9-7BBE-138B-48EBE020290F}"/>
              </a:ext>
            </a:extLst>
          </p:cNvPr>
          <p:cNvSpPr txBox="1"/>
          <p:nvPr/>
        </p:nvSpPr>
        <p:spPr>
          <a:xfrm>
            <a:off x="28638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8622201-63AB-2EA7-87D0-40D932D9A008}"/>
              </a:ext>
            </a:extLst>
          </p:cNvPr>
          <p:cNvSpPr txBox="1"/>
          <p:nvPr/>
        </p:nvSpPr>
        <p:spPr>
          <a:xfrm>
            <a:off x="20075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26BF00-EFF6-44EC-CB93-BE8F371915A3}"/>
              </a:ext>
            </a:extLst>
          </p:cNvPr>
          <p:cNvSpPr txBox="1"/>
          <p:nvPr/>
        </p:nvSpPr>
        <p:spPr>
          <a:xfrm>
            <a:off x="24005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4CF8EC-B2D4-B553-E0B9-B5F19AB8FAF4}"/>
              </a:ext>
            </a:extLst>
          </p:cNvPr>
          <p:cNvSpPr txBox="1"/>
          <p:nvPr/>
        </p:nvSpPr>
        <p:spPr>
          <a:xfrm>
            <a:off x="27896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E318C4-D27D-033B-FA79-1A58FC7D88AA}"/>
              </a:ext>
            </a:extLst>
          </p:cNvPr>
          <p:cNvSpPr txBox="1"/>
          <p:nvPr/>
        </p:nvSpPr>
        <p:spPr>
          <a:xfrm>
            <a:off x="32736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7D0298D-271B-88F0-3C64-5B5C79C28017}"/>
              </a:ext>
            </a:extLst>
          </p:cNvPr>
          <p:cNvSpPr txBox="1"/>
          <p:nvPr/>
        </p:nvSpPr>
        <p:spPr>
          <a:xfrm>
            <a:off x="32696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DBCC0-AD6F-F169-CDC5-45997B00C94A}"/>
              </a:ext>
            </a:extLst>
          </p:cNvPr>
          <p:cNvSpPr txBox="1"/>
          <p:nvPr/>
        </p:nvSpPr>
        <p:spPr>
          <a:xfrm>
            <a:off x="1791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494344E-8346-D506-B8DE-BE56DDC4986E}"/>
              </a:ext>
            </a:extLst>
          </p:cNvPr>
          <p:cNvSpPr txBox="1"/>
          <p:nvPr/>
        </p:nvSpPr>
        <p:spPr>
          <a:xfrm>
            <a:off x="6233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CDA73A-7203-5EDC-224B-AB2C23475B88}"/>
              </a:ext>
            </a:extLst>
          </p:cNvPr>
          <p:cNvSpPr txBox="1"/>
          <p:nvPr/>
        </p:nvSpPr>
        <p:spPr>
          <a:xfrm>
            <a:off x="10555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43BE8A-3544-48EF-59FB-8B4C6B690EB8}"/>
              </a:ext>
            </a:extLst>
          </p:cNvPr>
          <p:cNvSpPr txBox="1"/>
          <p:nvPr/>
        </p:nvSpPr>
        <p:spPr>
          <a:xfrm>
            <a:off x="1765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6DEB483-9568-2279-C60E-6860208810B9}"/>
              </a:ext>
            </a:extLst>
          </p:cNvPr>
          <p:cNvSpPr txBox="1"/>
          <p:nvPr/>
        </p:nvSpPr>
        <p:spPr>
          <a:xfrm>
            <a:off x="6092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22D492-FCE7-223B-0AB9-6C8EFF61F22F}"/>
              </a:ext>
            </a:extLst>
          </p:cNvPr>
          <p:cNvSpPr txBox="1"/>
          <p:nvPr/>
        </p:nvSpPr>
        <p:spPr>
          <a:xfrm>
            <a:off x="10777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5D84AC9-2ED5-2D78-908F-181385D2AECF}"/>
              </a:ext>
            </a:extLst>
          </p:cNvPr>
          <p:cNvSpPr txBox="1"/>
          <p:nvPr/>
        </p:nvSpPr>
        <p:spPr>
          <a:xfrm>
            <a:off x="15299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9E116D-FF43-3B21-B9F9-0400570A7596}"/>
              </a:ext>
            </a:extLst>
          </p:cNvPr>
          <p:cNvSpPr txBox="1"/>
          <p:nvPr/>
        </p:nvSpPr>
        <p:spPr>
          <a:xfrm>
            <a:off x="15259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51CD80-6701-3752-721B-0866C9BD831E}"/>
              </a:ext>
            </a:extLst>
          </p:cNvPr>
          <p:cNvSpPr txBox="1"/>
          <p:nvPr/>
        </p:nvSpPr>
        <p:spPr>
          <a:xfrm>
            <a:off x="19385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9841-EBF7-4735-B127-FBD5E4DCBEA6}"/>
              </a:ext>
            </a:extLst>
          </p:cNvPr>
          <p:cNvSpPr txBox="1"/>
          <p:nvPr/>
        </p:nvSpPr>
        <p:spPr>
          <a:xfrm>
            <a:off x="23515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A4A7FA6-5FE1-019A-D1E0-F24BF54EAD89}"/>
              </a:ext>
            </a:extLst>
          </p:cNvPr>
          <p:cNvSpPr txBox="1"/>
          <p:nvPr/>
        </p:nvSpPr>
        <p:spPr>
          <a:xfrm>
            <a:off x="27754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3C3F082-3EB8-8D35-9E30-5F8F0F01A9CD}"/>
              </a:ext>
            </a:extLst>
          </p:cNvPr>
          <p:cNvSpPr txBox="1"/>
          <p:nvPr/>
        </p:nvSpPr>
        <p:spPr>
          <a:xfrm>
            <a:off x="19832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1EB892-D5A4-6980-BE17-D7A720E3DB33}"/>
              </a:ext>
            </a:extLst>
          </p:cNvPr>
          <p:cNvSpPr txBox="1"/>
          <p:nvPr/>
        </p:nvSpPr>
        <p:spPr>
          <a:xfrm>
            <a:off x="24160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3349DD3-4A85-28E0-7000-12F09799D32B}"/>
              </a:ext>
            </a:extLst>
          </p:cNvPr>
          <p:cNvSpPr txBox="1"/>
          <p:nvPr/>
        </p:nvSpPr>
        <p:spPr>
          <a:xfrm>
            <a:off x="28050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D864CB3-CDC7-6B71-89CA-22CD89D7F33D}"/>
              </a:ext>
            </a:extLst>
          </p:cNvPr>
          <p:cNvSpPr txBox="1"/>
          <p:nvPr/>
        </p:nvSpPr>
        <p:spPr>
          <a:xfrm>
            <a:off x="32891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B0519A-9E6D-6AB3-3ABA-21B614ED068F}"/>
              </a:ext>
            </a:extLst>
          </p:cNvPr>
          <p:cNvSpPr txBox="1"/>
          <p:nvPr/>
        </p:nvSpPr>
        <p:spPr>
          <a:xfrm>
            <a:off x="32851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835CAF8-660E-37B2-72E3-0C5E86F9C0CA}"/>
              </a:ext>
            </a:extLst>
          </p:cNvPr>
          <p:cNvSpPr txBox="1"/>
          <p:nvPr/>
        </p:nvSpPr>
        <p:spPr>
          <a:xfrm>
            <a:off x="1731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98A3C09-6DA2-348F-0198-14FAFB4F0A70}"/>
              </a:ext>
            </a:extLst>
          </p:cNvPr>
          <p:cNvSpPr txBox="1"/>
          <p:nvPr/>
        </p:nvSpPr>
        <p:spPr>
          <a:xfrm>
            <a:off x="6173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40BB70-9A09-2BE3-39F2-EBFDD3E7E16C}"/>
              </a:ext>
            </a:extLst>
          </p:cNvPr>
          <p:cNvSpPr txBox="1"/>
          <p:nvPr/>
        </p:nvSpPr>
        <p:spPr>
          <a:xfrm>
            <a:off x="10495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F24F401-A694-AFD7-74DB-E7EEA9077822}"/>
              </a:ext>
            </a:extLst>
          </p:cNvPr>
          <p:cNvSpPr txBox="1"/>
          <p:nvPr/>
        </p:nvSpPr>
        <p:spPr>
          <a:xfrm>
            <a:off x="1705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1E90C7-0EE6-17EB-D66F-40ADA74AC4E2}"/>
              </a:ext>
            </a:extLst>
          </p:cNvPr>
          <p:cNvSpPr txBox="1"/>
          <p:nvPr/>
        </p:nvSpPr>
        <p:spPr>
          <a:xfrm>
            <a:off x="6032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5A0D664-8294-4B6D-DD9E-F399B4D3C6D9}"/>
              </a:ext>
            </a:extLst>
          </p:cNvPr>
          <p:cNvSpPr txBox="1"/>
          <p:nvPr/>
        </p:nvSpPr>
        <p:spPr>
          <a:xfrm>
            <a:off x="10716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5B7E3C0-E7B8-C036-5B9D-4D0D718C298F}"/>
              </a:ext>
            </a:extLst>
          </p:cNvPr>
          <p:cNvSpPr txBox="1"/>
          <p:nvPr/>
        </p:nvSpPr>
        <p:spPr>
          <a:xfrm>
            <a:off x="15239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D9AAED-57CB-7621-E3E0-F7D64827FAFD}"/>
              </a:ext>
            </a:extLst>
          </p:cNvPr>
          <p:cNvSpPr txBox="1"/>
          <p:nvPr/>
        </p:nvSpPr>
        <p:spPr>
          <a:xfrm>
            <a:off x="15199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131FF7C-442F-E736-3199-D9CC53CC2C88}"/>
              </a:ext>
            </a:extLst>
          </p:cNvPr>
          <p:cNvSpPr txBox="1"/>
          <p:nvPr/>
        </p:nvSpPr>
        <p:spPr>
          <a:xfrm>
            <a:off x="19325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2FC3CE9-FFF6-1207-1EE8-25E720AAFDE6}"/>
              </a:ext>
            </a:extLst>
          </p:cNvPr>
          <p:cNvSpPr txBox="1"/>
          <p:nvPr/>
        </p:nvSpPr>
        <p:spPr>
          <a:xfrm>
            <a:off x="23454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BDC4A3B-3797-7CF6-2336-A6CC1B64B8A9}"/>
              </a:ext>
            </a:extLst>
          </p:cNvPr>
          <p:cNvSpPr txBox="1"/>
          <p:nvPr/>
        </p:nvSpPr>
        <p:spPr>
          <a:xfrm>
            <a:off x="27693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7EA6CC3-48F3-7243-3F71-D7CEE6AD130E}"/>
              </a:ext>
            </a:extLst>
          </p:cNvPr>
          <p:cNvSpPr txBox="1"/>
          <p:nvPr/>
        </p:nvSpPr>
        <p:spPr>
          <a:xfrm>
            <a:off x="19772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4E6228E-7A89-6864-1C54-2497090FA371}"/>
              </a:ext>
            </a:extLst>
          </p:cNvPr>
          <p:cNvSpPr txBox="1"/>
          <p:nvPr/>
        </p:nvSpPr>
        <p:spPr>
          <a:xfrm>
            <a:off x="24100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13ABBEA-4301-EF23-D38C-A9CE78AD82A4}"/>
              </a:ext>
            </a:extLst>
          </p:cNvPr>
          <p:cNvSpPr txBox="1"/>
          <p:nvPr/>
        </p:nvSpPr>
        <p:spPr>
          <a:xfrm>
            <a:off x="27990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9BAD51-306E-D63C-6F49-AF85151B50FC}"/>
              </a:ext>
            </a:extLst>
          </p:cNvPr>
          <p:cNvSpPr txBox="1"/>
          <p:nvPr/>
        </p:nvSpPr>
        <p:spPr>
          <a:xfrm>
            <a:off x="32830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87A1956-08F1-7DA1-636D-6D08755AA11E}"/>
              </a:ext>
            </a:extLst>
          </p:cNvPr>
          <p:cNvSpPr txBox="1"/>
          <p:nvPr/>
        </p:nvSpPr>
        <p:spPr>
          <a:xfrm>
            <a:off x="32791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4EEADB-6B1D-1D5B-88AB-76FDC222B4DD}"/>
              </a:ext>
            </a:extLst>
          </p:cNvPr>
          <p:cNvSpPr txBox="1"/>
          <p:nvPr/>
        </p:nvSpPr>
        <p:spPr>
          <a:xfrm>
            <a:off x="1808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C00DCDC-8EE4-45F2-ADAD-4C8B0A9EE79B}"/>
              </a:ext>
            </a:extLst>
          </p:cNvPr>
          <p:cNvSpPr txBox="1"/>
          <p:nvPr/>
        </p:nvSpPr>
        <p:spPr>
          <a:xfrm>
            <a:off x="6250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17695D7-EF12-44F1-9CE7-5DEB5E407BDA}"/>
              </a:ext>
            </a:extLst>
          </p:cNvPr>
          <p:cNvSpPr txBox="1"/>
          <p:nvPr/>
        </p:nvSpPr>
        <p:spPr>
          <a:xfrm>
            <a:off x="10572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C92301A-D5B3-97C6-9FD9-65B691D15A9D}"/>
              </a:ext>
            </a:extLst>
          </p:cNvPr>
          <p:cNvSpPr txBox="1"/>
          <p:nvPr/>
        </p:nvSpPr>
        <p:spPr>
          <a:xfrm>
            <a:off x="1782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D8CB256-CF81-F5B5-79D3-BF1BDB5DEC4F}"/>
              </a:ext>
            </a:extLst>
          </p:cNvPr>
          <p:cNvSpPr txBox="1"/>
          <p:nvPr/>
        </p:nvSpPr>
        <p:spPr>
          <a:xfrm>
            <a:off x="6109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E3D7109-EB1C-05CF-153F-26E2C2D6C5A5}"/>
              </a:ext>
            </a:extLst>
          </p:cNvPr>
          <p:cNvSpPr txBox="1"/>
          <p:nvPr/>
        </p:nvSpPr>
        <p:spPr>
          <a:xfrm>
            <a:off x="10793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D7D39C5-E859-71EA-9195-764EAC3FF50B}"/>
              </a:ext>
            </a:extLst>
          </p:cNvPr>
          <p:cNvSpPr txBox="1"/>
          <p:nvPr/>
        </p:nvSpPr>
        <p:spPr>
          <a:xfrm>
            <a:off x="15316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AC89F43-62E3-0CC4-78EB-058E998BB53C}"/>
              </a:ext>
            </a:extLst>
          </p:cNvPr>
          <p:cNvSpPr txBox="1"/>
          <p:nvPr/>
        </p:nvSpPr>
        <p:spPr>
          <a:xfrm>
            <a:off x="15276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14EADFB-2204-6E78-7ECB-65FE2D627E4A}"/>
              </a:ext>
            </a:extLst>
          </p:cNvPr>
          <p:cNvSpPr txBox="1"/>
          <p:nvPr/>
        </p:nvSpPr>
        <p:spPr>
          <a:xfrm>
            <a:off x="19402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94BE415-65CF-76AD-51B0-C9038CACD4CE}"/>
              </a:ext>
            </a:extLst>
          </p:cNvPr>
          <p:cNvSpPr txBox="1"/>
          <p:nvPr/>
        </p:nvSpPr>
        <p:spPr>
          <a:xfrm>
            <a:off x="23531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2B9E963-7BB9-1FB8-8B07-48A94B92048C}"/>
              </a:ext>
            </a:extLst>
          </p:cNvPr>
          <p:cNvSpPr txBox="1"/>
          <p:nvPr/>
        </p:nvSpPr>
        <p:spPr>
          <a:xfrm>
            <a:off x="27770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EF44F8E-8C42-2A78-5EE4-84B20AD4E2E5}"/>
              </a:ext>
            </a:extLst>
          </p:cNvPr>
          <p:cNvSpPr txBox="1"/>
          <p:nvPr/>
        </p:nvSpPr>
        <p:spPr>
          <a:xfrm>
            <a:off x="19849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2084308-9C0B-1DE9-2940-851DA5FEC1F9}"/>
              </a:ext>
            </a:extLst>
          </p:cNvPr>
          <p:cNvSpPr txBox="1"/>
          <p:nvPr/>
        </p:nvSpPr>
        <p:spPr>
          <a:xfrm>
            <a:off x="24177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C2FACEB-97EC-DD94-2938-D302102087CC}"/>
              </a:ext>
            </a:extLst>
          </p:cNvPr>
          <p:cNvSpPr txBox="1"/>
          <p:nvPr/>
        </p:nvSpPr>
        <p:spPr>
          <a:xfrm>
            <a:off x="28067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474AC1C-05FA-AF06-6B66-A261A54F54BA}"/>
              </a:ext>
            </a:extLst>
          </p:cNvPr>
          <p:cNvSpPr txBox="1"/>
          <p:nvPr/>
        </p:nvSpPr>
        <p:spPr>
          <a:xfrm>
            <a:off x="32907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952941-4175-F278-66D2-16895D20CD28}"/>
              </a:ext>
            </a:extLst>
          </p:cNvPr>
          <p:cNvSpPr txBox="1"/>
          <p:nvPr/>
        </p:nvSpPr>
        <p:spPr>
          <a:xfrm>
            <a:off x="32868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D06D1F6-2FA5-D4B2-23EF-2BB49C3A8EE9}"/>
              </a:ext>
            </a:extLst>
          </p:cNvPr>
          <p:cNvSpPr txBox="1"/>
          <p:nvPr/>
        </p:nvSpPr>
        <p:spPr>
          <a:xfrm>
            <a:off x="2511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9F94501-9CE5-9FF6-5EFE-B040E6142076}"/>
              </a:ext>
            </a:extLst>
          </p:cNvPr>
          <p:cNvSpPr txBox="1"/>
          <p:nvPr/>
        </p:nvSpPr>
        <p:spPr>
          <a:xfrm>
            <a:off x="6635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BF66845-6F46-A348-936E-77585FFF57D4}"/>
              </a:ext>
            </a:extLst>
          </p:cNvPr>
          <p:cNvSpPr txBox="1"/>
          <p:nvPr/>
        </p:nvSpPr>
        <p:spPr>
          <a:xfrm>
            <a:off x="11047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458999-88C3-8A5F-5630-3668C60B6C20}"/>
              </a:ext>
            </a:extLst>
          </p:cNvPr>
          <p:cNvSpPr txBox="1"/>
          <p:nvPr/>
        </p:nvSpPr>
        <p:spPr>
          <a:xfrm>
            <a:off x="2483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D7FBDAD-D754-2A6F-52AA-3FF3EE8FC048}"/>
              </a:ext>
            </a:extLst>
          </p:cNvPr>
          <p:cNvSpPr txBox="1"/>
          <p:nvPr/>
        </p:nvSpPr>
        <p:spPr>
          <a:xfrm>
            <a:off x="6414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EFEC8CD-5571-3781-C846-325734BB7911}"/>
              </a:ext>
            </a:extLst>
          </p:cNvPr>
          <p:cNvSpPr txBox="1"/>
          <p:nvPr/>
        </p:nvSpPr>
        <p:spPr>
          <a:xfrm>
            <a:off x="10622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BD9D4C4-91A1-B6C1-4F40-3E53BC7ABD56}"/>
              </a:ext>
            </a:extLst>
          </p:cNvPr>
          <p:cNvSpPr txBox="1"/>
          <p:nvPr/>
        </p:nvSpPr>
        <p:spPr>
          <a:xfrm>
            <a:off x="15144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64BBAFB-5D3B-5E6B-7A33-D57FE1CC6A6C}"/>
              </a:ext>
            </a:extLst>
          </p:cNvPr>
          <p:cNvSpPr txBox="1"/>
          <p:nvPr/>
        </p:nvSpPr>
        <p:spPr>
          <a:xfrm>
            <a:off x="15105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3ECCDE4-7984-D74D-62A8-6A33D4429948}"/>
              </a:ext>
            </a:extLst>
          </p:cNvPr>
          <p:cNvSpPr/>
          <p:nvPr/>
        </p:nvSpPr>
        <p:spPr>
          <a:xfrm>
            <a:off x="3919634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502CBCD-0631-BC85-3014-999E8F266791}"/>
              </a:ext>
            </a:extLst>
          </p:cNvPr>
          <p:cNvCxnSpPr>
            <a:stCxn id="87" idx="0"/>
            <a:endCxn id="87" idx="2"/>
          </p:cNvCxnSpPr>
          <p:nvPr/>
        </p:nvCxnSpPr>
        <p:spPr>
          <a:xfrm>
            <a:off x="571963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03ACFD-3509-989B-87BE-B7F8EAC23115}"/>
              </a:ext>
            </a:extLst>
          </p:cNvPr>
          <p:cNvCxnSpPr/>
          <p:nvPr/>
        </p:nvCxnSpPr>
        <p:spPr>
          <a:xfrm>
            <a:off x="6555427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6386EF8-CBE2-1A67-7AC1-389B2B04269E}"/>
              </a:ext>
            </a:extLst>
          </p:cNvPr>
          <p:cNvCxnSpPr/>
          <p:nvPr/>
        </p:nvCxnSpPr>
        <p:spPr>
          <a:xfrm>
            <a:off x="48020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FCC9656-858B-387E-F1F8-56E6DE232FC1}"/>
              </a:ext>
            </a:extLst>
          </p:cNvPr>
          <p:cNvCxnSpPr/>
          <p:nvPr/>
        </p:nvCxnSpPr>
        <p:spPr>
          <a:xfrm>
            <a:off x="61206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8CD505D-6CD0-8A4A-9A13-C45A772F07A6}"/>
              </a:ext>
            </a:extLst>
          </p:cNvPr>
          <p:cNvCxnSpPr/>
          <p:nvPr/>
        </p:nvCxnSpPr>
        <p:spPr>
          <a:xfrm>
            <a:off x="436728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E3B5C137-246C-B8EA-52F0-1B2B3F4C52C9}"/>
              </a:ext>
            </a:extLst>
          </p:cNvPr>
          <p:cNvCxnSpPr/>
          <p:nvPr/>
        </p:nvCxnSpPr>
        <p:spPr>
          <a:xfrm>
            <a:off x="69965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FAF44926-273B-5136-8A6F-73E9C4F19042}"/>
              </a:ext>
            </a:extLst>
          </p:cNvPr>
          <p:cNvCxnSpPr/>
          <p:nvPr/>
        </p:nvCxnSpPr>
        <p:spPr>
          <a:xfrm>
            <a:off x="5233558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CB860584-BC4F-D13C-E238-224A4DFAC049}"/>
              </a:ext>
            </a:extLst>
          </p:cNvPr>
          <p:cNvGrpSpPr/>
          <p:nvPr/>
        </p:nvGrpSpPr>
        <p:grpSpPr>
          <a:xfrm rot="5400000">
            <a:off x="4404983" y="755507"/>
            <a:ext cx="2629302" cy="3600000"/>
            <a:chOff x="7957394" y="1145276"/>
            <a:chExt cx="2629302" cy="3600000"/>
          </a:xfrm>
        </p:grpSpPr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D2ACFB25-7FCC-B0A3-6CB4-F5409E101064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C4D72238-7F09-EB41-E2FD-C716186168C9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4468FB4-5435-15FB-C316-2EC0AF458C07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B8145DA6-404D-E5BB-4D68-74292E316F02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D095F26-61D7-76D0-3D50-608D023FB92C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136A99ED-57D0-B786-3846-029AFCF6E8D2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2313959-6F29-1664-E859-E4E12ECD7493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feld 104">
            <a:extLst>
              <a:ext uri="{FF2B5EF4-FFF2-40B4-BE49-F238E27FC236}">
                <a16:creationId xmlns:a16="http://schemas.microsoft.com/office/drawing/2014/main" id="{133EFB4E-54AD-8147-7397-E13EC21C52D3}"/>
              </a:ext>
            </a:extLst>
          </p:cNvPr>
          <p:cNvSpPr txBox="1"/>
          <p:nvPr/>
        </p:nvSpPr>
        <p:spPr>
          <a:xfrm>
            <a:off x="4538483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Movement </a:t>
            </a:r>
            <a:r>
              <a:rPr lang="de-DE" dirty="0" err="1"/>
              <a:t>numbring</a:t>
            </a:r>
            <a:endParaRPr lang="de-DE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49370E1-BF00-9785-2902-43C87FA9DE04}"/>
              </a:ext>
            </a:extLst>
          </p:cNvPr>
          <p:cNvSpPr txBox="1"/>
          <p:nvPr/>
        </p:nvSpPr>
        <p:spPr>
          <a:xfrm>
            <a:off x="5775078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EFFB9F8-CB30-2625-2D9D-4E1800A97712}"/>
              </a:ext>
            </a:extLst>
          </p:cNvPr>
          <p:cNvSpPr txBox="1"/>
          <p:nvPr/>
        </p:nvSpPr>
        <p:spPr>
          <a:xfrm>
            <a:off x="61874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A2C5773-653F-78C9-7978-1BE614F6C3D9}"/>
              </a:ext>
            </a:extLst>
          </p:cNvPr>
          <p:cNvSpPr txBox="1"/>
          <p:nvPr/>
        </p:nvSpPr>
        <p:spPr>
          <a:xfrm>
            <a:off x="6628602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E900CC4D-F91C-4859-0300-83AF9D7D4781}"/>
              </a:ext>
            </a:extLst>
          </p:cNvPr>
          <p:cNvSpPr txBox="1"/>
          <p:nvPr/>
        </p:nvSpPr>
        <p:spPr>
          <a:xfrm>
            <a:off x="577229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76FEC18-51AD-8087-3E1F-FE452428A49E}"/>
              </a:ext>
            </a:extLst>
          </p:cNvPr>
          <p:cNvSpPr txBox="1"/>
          <p:nvPr/>
        </p:nvSpPr>
        <p:spPr>
          <a:xfrm>
            <a:off x="6165325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40FFAC5-378A-B61A-1A20-F7471521EF3C}"/>
              </a:ext>
            </a:extLst>
          </p:cNvPr>
          <p:cNvSpPr txBox="1"/>
          <p:nvPr/>
        </p:nvSpPr>
        <p:spPr>
          <a:xfrm>
            <a:off x="6554342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ACAA84C-EA8B-1ED5-5A4B-AEEF9A272DC8}"/>
              </a:ext>
            </a:extLst>
          </p:cNvPr>
          <p:cNvSpPr txBox="1"/>
          <p:nvPr/>
        </p:nvSpPr>
        <p:spPr>
          <a:xfrm>
            <a:off x="7038378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0326ABAE-B7B6-2BCD-3132-1F8DB8419632}"/>
              </a:ext>
            </a:extLst>
          </p:cNvPr>
          <p:cNvSpPr txBox="1"/>
          <p:nvPr/>
        </p:nvSpPr>
        <p:spPr>
          <a:xfrm>
            <a:off x="7034422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73040FE-5F06-30A7-116D-11CA242A0D67}"/>
              </a:ext>
            </a:extLst>
          </p:cNvPr>
          <p:cNvSpPr txBox="1"/>
          <p:nvPr/>
        </p:nvSpPr>
        <p:spPr>
          <a:xfrm>
            <a:off x="3943914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96AE483-A803-BE5E-E08F-CD6548E58CB0}"/>
              </a:ext>
            </a:extLst>
          </p:cNvPr>
          <p:cNvSpPr txBox="1"/>
          <p:nvPr/>
        </p:nvSpPr>
        <p:spPr>
          <a:xfrm>
            <a:off x="438808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12BE290-789D-96BD-6910-41EC2EEE32E9}"/>
              </a:ext>
            </a:extLst>
          </p:cNvPr>
          <p:cNvSpPr txBox="1"/>
          <p:nvPr/>
        </p:nvSpPr>
        <p:spPr>
          <a:xfrm>
            <a:off x="4820316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83E20-FDBC-6729-AC5C-1163472903E6}"/>
              </a:ext>
            </a:extLst>
          </p:cNvPr>
          <p:cNvSpPr txBox="1"/>
          <p:nvPr/>
        </p:nvSpPr>
        <p:spPr>
          <a:xfrm>
            <a:off x="3941272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3198E80-6BE8-1383-0A4E-A6A4ADEF1474}"/>
              </a:ext>
            </a:extLst>
          </p:cNvPr>
          <p:cNvSpPr txBox="1"/>
          <p:nvPr/>
        </p:nvSpPr>
        <p:spPr>
          <a:xfrm>
            <a:off x="4374008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0A8C137-3DD2-B26B-728B-E5400C66AA42}"/>
              </a:ext>
            </a:extLst>
          </p:cNvPr>
          <p:cNvSpPr txBox="1"/>
          <p:nvPr/>
        </p:nvSpPr>
        <p:spPr>
          <a:xfrm>
            <a:off x="4842443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DF294D0-9B7E-ECF2-C503-8B911A396305}"/>
              </a:ext>
            </a:extLst>
          </p:cNvPr>
          <p:cNvSpPr txBox="1"/>
          <p:nvPr/>
        </p:nvSpPr>
        <p:spPr>
          <a:xfrm>
            <a:off x="529467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FC264999-8BCA-9EB0-A88A-F4066EC9B310}"/>
              </a:ext>
            </a:extLst>
          </p:cNvPr>
          <p:cNvSpPr txBox="1"/>
          <p:nvPr/>
        </p:nvSpPr>
        <p:spPr>
          <a:xfrm>
            <a:off x="529071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7B2E24-2D49-8836-6656-5A4B483B63F2}"/>
              </a:ext>
            </a:extLst>
          </p:cNvPr>
          <p:cNvSpPr txBox="1"/>
          <p:nvPr/>
        </p:nvSpPr>
        <p:spPr>
          <a:xfrm>
            <a:off x="5703275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11046CE-F36F-7BD9-367B-2E78581B2C2B}"/>
              </a:ext>
            </a:extLst>
          </p:cNvPr>
          <p:cNvSpPr txBox="1"/>
          <p:nvPr/>
        </p:nvSpPr>
        <p:spPr>
          <a:xfrm>
            <a:off x="6116241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CBF034D-E287-9E21-C93B-BDFBF0448A9A}"/>
              </a:ext>
            </a:extLst>
          </p:cNvPr>
          <p:cNvSpPr txBox="1"/>
          <p:nvPr/>
        </p:nvSpPr>
        <p:spPr>
          <a:xfrm>
            <a:off x="6540156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A3079D70-9246-CC8E-6C27-6C62347C46D4}"/>
              </a:ext>
            </a:extLst>
          </p:cNvPr>
          <p:cNvSpPr txBox="1"/>
          <p:nvPr/>
        </p:nvSpPr>
        <p:spPr>
          <a:xfrm>
            <a:off x="5747998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C0D29BE-1D37-4747-38DE-713C8962C7AE}"/>
              </a:ext>
            </a:extLst>
          </p:cNvPr>
          <p:cNvSpPr txBox="1"/>
          <p:nvPr/>
        </p:nvSpPr>
        <p:spPr>
          <a:xfrm>
            <a:off x="618078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8D45835-0600-B03E-EA1C-4369FAEC4F60}"/>
              </a:ext>
            </a:extLst>
          </p:cNvPr>
          <p:cNvSpPr txBox="1"/>
          <p:nvPr/>
        </p:nvSpPr>
        <p:spPr>
          <a:xfrm>
            <a:off x="6569802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C3DB223-041C-42DA-5C6A-FA991836F455}"/>
              </a:ext>
            </a:extLst>
          </p:cNvPr>
          <p:cNvSpPr txBox="1"/>
          <p:nvPr/>
        </p:nvSpPr>
        <p:spPr>
          <a:xfrm>
            <a:off x="7053838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80FE102-3A37-3F70-6039-3B9C0CBAC11B}"/>
              </a:ext>
            </a:extLst>
          </p:cNvPr>
          <p:cNvSpPr txBox="1"/>
          <p:nvPr/>
        </p:nvSpPr>
        <p:spPr>
          <a:xfrm>
            <a:off x="7049882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FC17044-B600-F33D-3DD5-BEB71A950170}"/>
              </a:ext>
            </a:extLst>
          </p:cNvPr>
          <p:cNvSpPr txBox="1"/>
          <p:nvPr/>
        </p:nvSpPr>
        <p:spPr>
          <a:xfrm>
            <a:off x="3937884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AD5FB64-8097-DE59-2F7F-136D9E19694D}"/>
              </a:ext>
            </a:extLst>
          </p:cNvPr>
          <p:cNvSpPr txBox="1"/>
          <p:nvPr/>
        </p:nvSpPr>
        <p:spPr>
          <a:xfrm>
            <a:off x="438205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4C6EB64-3BB7-2F70-77B3-1252316AD95D}"/>
              </a:ext>
            </a:extLst>
          </p:cNvPr>
          <p:cNvSpPr txBox="1"/>
          <p:nvPr/>
        </p:nvSpPr>
        <p:spPr>
          <a:xfrm>
            <a:off x="4814286" y="25985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D82DB99-E6B8-DD24-8C7A-03BE93352A79}"/>
              </a:ext>
            </a:extLst>
          </p:cNvPr>
          <p:cNvSpPr txBox="1"/>
          <p:nvPr/>
        </p:nvSpPr>
        <p:spPr>
          <a:xfrm>
            <a:off x="3935242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9DA41B5-219F-0B65-62CB-749B0E442CBF}"/>
              </a:ext>
            </a:extLst>
          </p:cNvPr>
          <p:cNvSpPr txBox="1"/>
          <p:nvPr/>
        </p:nvSpPr>
        <p:spPr>
          <a:xfrm>
            <a:off x="4367978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585AFB1-ABEF-8E38-BAED-226A44FB0303}"/>
              </a:ext>
            </a:extLst>
          </p:cNvPr>
          <p:cNvSpPr txBox="1"/>
          <p:nvPr/>
        </p:nvSpPr>
        <p:spPr>
          <a:xfrm>
            <a:off x="4803041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+7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06129A4-D506-770D-D267-A2CDEE8DF9BB}"/>
              </a:ext>
            </a:extLst>
          </p:cNvPr>
          <p:cNvSpPr txBox="1"/>
          <p:nvPr/>
        </p:nvSpPr>
        <p:spPr>
          <a:xfrm>
            <a:off x="5288645" y="25985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x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072D6E4-C54D-D2B0-D510-D59FDA414643}"/>
              </a:ext>
            </a:extLst>
          </p:cNvPr>
          <p:cNvSpPr txBox="1"/>
          <p:nvPr/>
        </p:nvSpPr>
        <p:spPr>
          <a:xfrm>
            <a:off x="5284684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F0EE822-5747-2971-0841-47AFDCA9F4D3}"/>
              </a:ext>
            </a:extLst>
          </p:cNvPr>
          <p:cNvSpPr txBox="1"/>
          <p:nvPr/>
        </p:nvSpPr>
        <p:spPr>
          <a:xfrm>
            <a:off x="5697245" y="2587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494C1AA-81AF-4124-2210-CB353BD24B04}"/>
              </a:ext>
            </a:extLst>
          </p:cNvPr>
          <p:cNvSpPr txBox="1"/>
          <p:nvPr/>
        </p:nvSpPr>
        <p:spPr>
          <a:xfrm>
            <a:off x="6110211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A731FEA-B0D9-AC40-C372-6B6757452B06}"/>
              </a:ext>
            </a:extLst>
          </p:cNvPr>
          <p:cNvSpPr txBox="1"/>
          <p:nvPr/>
        </p:nvSpPr>
        <p:spPr>
          <a:xfrm>
            <a:off x="6534126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9E9C2AD-C833-51DF-A895-70A2C30D7F04}"/>
              </a:ext>
            </a:extLst>
          </p:cNvPr>
          <p:cNvSpPr txBox="1"/>
          <p:nvPr/>
        </p:nvSpPr>
        <p:spPr>
          <a:xfrm>
            <a:off x="5700696" y="30407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+9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E55F2963-DE1E-C0FA-EFAD-AAD04427F306}"/>
              </a:ext>
            </a:extLst>
          </p:cNvPr>
          <p:cNvSpPr txBox="1"/>
          <p:nvPr/>
        </p:nvSpPr>
        <p:spPr>
          <a:xfrm>
            <a:off x="617475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A1B5BE-167E-F3ED-A1AD-F99468A0E735}"/>
              </a:ext>
            </a:extLst>
          </p:cNvPr>
          <p:cNvSpPr txBox="1"/>
          <p:nvPr/>
        </p:nvSpPr>
        <p:spPr>
          <a:xfrm>
            <a:off x="6563772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E73F53D-43ED-8144-1BC9-756AC7137408}"/>
              </a:ext>
            </a:extLst>
          </p:cNvPr>
          <p:cNvSpPr txBox="1"/>
          <p:nvPr/>
        </p:nvSpPr>
        <p:spPr>
          <a:xfrm>
            <a:off x="7047808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8793BB06-F266-3DF8-E014-1069E482745A}"/>
              </a:ext>
            </a:extLst>
          </p:cNvPr>
          <p:cNvSpPr txBox="1"/>
          <p:nvPr/>
        </p:nvSpPr>
        <p:spPr>
          <a:xfrm>
            <a:off x="7043852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1F6FD9BB-36C3-6AAD-DC05-43F679095B3F}"/>
              </a:ext>
            </a:extLst>
          </p:cNvPr>
          <p:cNvSpPr txBox="1"/>
          <p:nvPr/>
        </p:nvSpPr>
        <p:spPr>
          <a:xfrm>
            <a:off x="3945585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AE94CA-8ED1-2132-C2A0-429F4CD7E02D}"/>
              </a:ext>
            </a:extLst>
          </p:cNvPr>
          <p:cNvSpPr txBox="1"/>
          <p:nvPr/>
        </p:nvSpPr>
        <p:spPr>
          <a:xfrm>
            <a:off x="438975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6540A9F1-C6DD-A6B3-3820-7EA2EC8BBA9F}"/>
              </a:ext>
            </a:extLst>
          </p:cNvPr>
          <p:cNvSpPr txBox="1"/>
          <p:nvPr/>
        </p:nvSpPr>
        <p:spPr>
          <a:xfrm>
            <a:off x="4821987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4153700-45B5-3CF4-F668-070596D78BDA}"/>
              </a:ext>
            </a:extLst>
          </p:cNvPr>
          <p:cNvSpPr txBox="1"/>
          <p:nvPr/>
        </p:nvSpPr>
        <p:spPr>
          <a:xfrm>
            <a:off x="3942943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CCA53D1-E762-8C21-E7F0-9F24942A1059}"/>
              </a:ext>
            </a:extLst>
          </p:cNvPr>
          <p:cNvSpPr txBox="1"/>
          <p:nvPr/>
        </p:nvSpPr>
        <p:spPr>
          <a:xfrm>
            <a:off x="4375679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4D762F-AA72-5DFF-CAD8-B1D932D5E17C}"/>
              </a:ext>
            </a:extLst>
          </p:cNvPr>
          <p:cNvSpPr txBox="1"/>
          <p:nvPr/>
        </p:nvSpPr>
        <p:spPr>
          <a:xfrm>
            <a:off x="4844114" y="22258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-9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232FD437-13F7-1601-3E30-75B3EBD8D610}"/>
              </a:ext>
            </a:extLst>
          </p:cNvPr>
          <p:cNvSpPr txBox="1"/>
          <p:nvPr/>
        </p:nvSpPr>
        <p:spPr>
          <a:xfrm>
            <a:off x="529634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7F2EBD9B-2647-0B8C-C6A1-A138718B0A2D}"/>
              </a:ext>
            </a:extLst>
          </p:cNvPr>
          <p:cNvSpPr txBox="1"/>
          <p:nvPr/>
        </p:nvSpPr>
        <p:spPr>
          <a:xfrm>
            <a:off x="5292390" y="22253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3A05EF3F-F85B-0391-082E-A30DF262435F}"/>
              </a:ext>
            </a:extLst>
          </p:cNvPr>
          <p:cNvSpPr txBox="1"/>
          <p:nvPr/>
        </p:nvSpPr>
        <p:spPr>
          <a:xfrm>
            <a:off x="5704946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7D9BB7B6-7C31-C707-DEA6-2BE15F9A8526}"/>
              </a:ext>
            </a:extLst>
          </p:cNvPr>
          <p:cNvSpPr txBox="1"/>
          <p:nvPr/>
        </p:nvSpPr>
        <p:spPr>
          <a:xfrm>
            <a:off x="6117912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3DBE897-FA93-086C-A4C3-3899617B3E55}"/>
              </a:ext>
            </a:extLst>
          </p:cNvPr>
          <p:cNvSpPr txBox="1"/>
          <p:nvPr/>
        </p:nvSpPr>
        <p:spPr>
          <a:xfrm>
            <a:off x="6541827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F727994-C705-7CB0-1CD0-87C9D652DD4B}"/>
              </a:ext>
            </a:extLst>
          </p:cNvPr>
          <p:cNvSpPr txBox="1"/>
          <p:nvPr/>
        </p:nvSpPr>
        <p:spPr>
          <a:xfrm>
            <a:off x="5749669" y="22142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-7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9CD6128-3E77-1C90-0123-B214DF3CC7E3}"/>
              </a:ext>
            </a:extLst>
          </p:cNvPr>
          <p:cNvSpPr txBox="1"/>
          <p:nvPr/>
        </p:nvSpPr>
        <p:spPr>
          <a:xfrm>
            <a:off x="618245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A53A42C9-70CA-8986-3C57-F4B9A010E5E7}"/>
              </a:ext>
            </a:extLst>
          </p:cNvPr>
          <p:cNvSpPr txBox="1"/>
          <p:nvPr/>
        </p:nvSpPr>
        <p:spPr>
          <a:xfrm>
            <a:off x="6571473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9DDF5237-FD3A-C3D7-931E-2EAF172A81A4}"/>
              </a:ext>
            </a:extLst>
          </p:cNvPr>
          <p:cNvSpPr txBox="1"/>
          <p:nvPr/>
        </p:nvSpPr>
        <p:spPr>
          <a:xfrm>
            <a:off x="7055509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408B5D42-D203-4D50-D81A-CA2D917B9C29}"/>
              </a:ext>
            </a:extLst>
          </p:cNvPr>
          <p:cNvSpPr txBox="1"/>
          <p:nvPr/>
        </p:nvSpPr>
        <p:spPr>
          <a:xfrm>
            <a:off x="7051553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BAE23BF9-AED1-F6CA-22E1-5F73045C5901}"/>
              </a:ext>
            </a:extLst>
          </p:cNvPr>
          <p:cNvSpPr txBox="1"/>
          <p:nvPr/>
        </p:nvSpPr>
        <p:spPr>
          <a:xfrm>
            <a:off x="401591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B2412640-BB0A-30AC-092C-5B83BB740C2C}"/>
              </a:ext>
            </a:extLst>
          </p:cNvPr>
          <p:cNvSpPr txBox="1"/>
          <p:nvPr/>
        </p:nvSpPr>
        <p:spPr>
          <a:xfrm>
            <a:off x="44282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6577FBC6-2706-C7F9-88A8-6F05942FEAFF}"/>
              </a:ext>
            </a:extLst>
          </p:cNvPr>
          <p:cNvSpPr txBox="1"/>
          <p:nvPr/>
        </p:nvSpPr>
        <p:spPr>
          <a:xfrm>
            <a:off x="486943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C50E5AFA-9048-DC3C-A20C-1746412493CF}"/>
              </a:ext>
            </a:extLst>
          </p:cNvPr>
          <p:cNvSpPr txBox="1"/>
          <p:nvPr/>
        </p:nvSpPr>
        <p:spPr>
          <a:xfrm>
            <a:off x="401313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0A8029C7-E2ED-3A74-C101-F81BF37D1B32}"/>
              </a:ext>
            </a:extLst>
          </p:cNvPr>
          <p:cNvSpPr txBox="1"/>
          <p:nvPr/>
        </p:nvSpPr>
        <p:spPr>
          <a:xfrm>
            <a:off x="4406162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5A5D7C2A-E0D9-1302-5E20-8DC83082098E}"/>
              </a:ext>
            </a:extLst>
          </p:cNvPr>
          <p:cNvSpPr txBox="1"/>
          <p:nvPr/>
        </p:nvSpPr>
        <p:spPr>
          <a:xfrm>
            <a:off x="4826983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FE3DDC6-4FBC-EE1C-C1F3-C0D750577BE8}"/>
              </a:ext>
            </a:extLst>
          </p:cNvPr>
          <p:cNvSpPr txBox="1"/>
          <p:nvPr/>
        </p:nvSpPr>
        <p:spPr>
          <a:xfrm>
            <a:off x="527921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3724203-EF07-8416-A91C-BA19957F87BE}"/>
              </a:ext>
            </a:extLst>
          </p:cNvPr>
          <p:cNvSpPr txBox="1"/>
          <p:nvPr/>
        </p:nvSpPr>
        <p:spPr>
          <a:xfrm>
            <a:off x="527525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F9FB85E8-584D-3F9B-023D-FB56F2386499}"/>
              </a:ext>
            </a:extLst>
          </p:cNvPr>
          <p:cNvSpPr/>
          <p:nvPr/>
        </p:nvSpPr>
        <p:spPr>
          <a:xfrm flipH="1">
            <a:off x="8878875" y="1674888"/>
            <a:ext cx="1728821" cy="1767887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386638F-C414-3139-F84E-A61D1C23DF01}"/>
              </a:ext>
            </a:extLst>
          </p:cNvPr>
          <p:cNvSpPr/>
          <p:nvPr/>
        </p:nvSpPr>
        <p:spPr>
          <a:xfrm>
            <a:off x="7990072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670BF91A-E10F-BB9D-9BF4-F82B80968F12}"/>
              </a:ext>
            </a:extLst>
          </p:cNvPr>
          <p:cNvCxnSpPr>
            <a:stCxn id="174" idx="0"/>
            <a:endCxn id="174" idx="2"/>
          </p:cNvCxnSpPr>
          <p:nvPr/>
        </p:nvCxnSpPr>
        <p:spPr>
          <a:xfrm>
            <a:off x="979007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A6CF1AD6-02CA-A72B-6CEA-D4DEE35FF631}"/>
              </a:ext>
            </a:extLst>
          </p:cNvPr>
          <p:cNvCxnSpPr/>
          <p:nvPr/>
        </p:nvCxnSpPr>
        <p:spPr>
          <a:xfrm>
            <a:off x="1062586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F2E64F63-3B8D-9E03-D5DB-944D1736E754}"/>
              </a:ext>
            </a:extLst>
          </p:cNvPr>
          <p:cNvCxnSpPr/>
          <p:nvPr/>
        </p:nvCxnSpPr>
        <p:spPr>
          <a:xfrm>
            <a:off x="887246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BECA1C77-6957-6C2F-5130-EB87ECC24A7D}"/>
              </a:ext>
            </a:extLst>
          </p:cNvPr>
          <p:cNvCxnSpPr/>
          <p:nvPr/>
        </p:nvCxnSpPr>
        <p:spPr>
          <a:xfrm>
            <a:off x="101911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4401C3C4-6BA8-5890-1796-1D612BC8A453}"/>
              </a:ext>
            </a:extLst>
          </p:cNvPr>
          <p:cNvCxnSpPr/>
          <p:nvPr/>
        </p:nvCxnSpPr>
        <p:spPr>
          <a:xfrm>
            <a:off x="843772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3E0497D1-E121-4204-CC4A-7AFFAEE0B2F2}"/>
              </a:ext>
            </a:extLst>
          </p:cNvPr>
          <p:cNvCxnSpPr/>
          <p:nvPr/>
        </p:nvCxnSpPr>
        <p:spPr>
          <a:xfrm>
            <a:off x="110670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2EAB5333-F412-65D1-3580-10E162A6AA4F}"/>
              </a:ext>
            </a:extLst>
          </p:cNvPr>
          <p:cNvCxnSpPr/>
          <p:nvPr/>
        </p:nvCxnSpPr>
        <p:spPr>
          <a:xfrm>
            <a:off x="9303996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CE2F68BA-F2E2-6C49-8A24-64AC902A4DEA}"/>
              </a:ext>
            </a:extLst>
          </p:cNvPr>
          <p:cNvGrpSpPr/>
          <p:nvPr/>
        </p:nvGrpSpPr>
        <p:grpSpPr>
          <a:xfrm rot="5400000">
            <a:off x="8475421" y="755507"/>
            <a:ext cx="2629302" cy="3600000"/>
            <a:chOff x="7957394" y="1145276"/>
            <a:chExt cx="2629302" cy="3600000"/>
          </a:xfrm>
        </p:grpSpPr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261C09E3-D62A-D564-D3E3-BD4224587763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C2055E64-FC2F-E6AD-3F7D-40DAAA427E3A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5C58A094-5351-3CEF-2118-C4612268152A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9C395FFF-DB7C-36F9-A745-5613F85FE34B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3BAE3E3C-82BB-76E4-7481-C56942440449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CB5107BF-DD0B-9FEB-9419-15D4FEF2E37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34172786-C769-D7FF-5FE3-BAF2DABE4A04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>
            <a:extLst>
              <a:ext uri="{FF2B5EF4-FFF2-40B4-BE49-F238E27FC236}">
                <a16:creationId xmlns:a16="http://schemas.microsoft.com/office/drawing/2014/main" id="{E772E3FE-DAD7-D2ED-AA2C-DEF48A041471}"/>
              </a:ext>
            </a:extLst>
          </p:cNvPr>
          <p:cNvSpPr txBox="1"/>
          <p:nvPr/>
        </p:nvSpPr>
        <p:spPr>
          <a:xfrm>
            <a:off x="9845516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0F584D51-8E1B-78C5-6715-4C737F1F01E0}"/>
              </a:ext>
            </a:extLst>
          </p:cNvPr>
          <p:cNvSpPr txBox="1"/>
          <p:nvPr/>
        </p:nvSpPr>
        <p:spPr>
          <a:xfrm>
            <a:off x="1025788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F9E6F75B-CACD-F567-6AC1-A3A240568D3C}"/>
              </a:ext>
            </a:extLst>
          </p:cNvPr>
          <p:cNvSpPr txBox="1"/>
          <p:nvPr/>
        </p:nvSpPr>
        <p:spPr>
          <a:xfrm>
            <a:off x="10699040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8476DDE-D167-EC93-FB99-A8D5FA967105}"/>
              </a:ext>
            </a:extLst>
          </p:cNvPr>
          <p:cNvSpPr txBox="1"/>
          <p:nvPr/>
        </p:nvSpPr>
        <p:spPr>
          <a:xfrm>
            <a:off x="9794606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9431F0C-3A34-BB4B-258E-00C2D613E645}"/>
              </a:ext>
            </a:extLst>
          </p:cNvPr>
          <p:cNvSpPr txBox="1"/>
          <p:nvPr/>
        </p:nvSpPr>
        <p:spPr>
          <a:xfrm>
            <a:off x="1023576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56515144-C046-DB81-2F14-E3EA7F0429CC}"/>
              </a:ext>
            </a:extLst>
          </p:cNvPr>
          <p:cNvSpPr txBox="1"/>
          <p:nvPr/>
        </p:nvSpPr>
        <p:spPr>
          <a:xfrm>
            <a:off x="1062478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D5AFB37B-2027-7A2E-EF93-FEFDCEA9DC08}"/>
              </a:ext>
            </a:extLst>
          </p:cNvPr>
          <p:cNvSpPr txBox="1"/>
          <p:nvPr/>
        </p:nvSpPr>
        <p:spPr>
          <a:xfrm>
            <a:off x="11166566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C042B15A-243B-C408-E075-E850E65ACF59}"/>
              </a:ext>
            </a:extLst>
          </p:cNvPr>
          <p:cNvSpPr txBox="1"/>
          <p:nvPr/>
        </p:nvSpPr>
        <p:spPr>
          <a:xfrm>
            <a:off x="11104860" y="132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4172739-0698-031C-553B-7648F51B99C0}"/>
              </a:ext>
            </a:extLst>
          </p:cNvPr>
          <p:cNvSpPr txBox="1"/>
          <p:nvPr/>
        </p:nvSpPr>
        <p:spPr>
          <a:xfrm>
            <a:off x="8052852" y="3480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4279D2A0-A753-4F0B-2F5C-D72CE25E2D82}"/>
              </a:ext>
            </a:extLst>
          </p:cNvPr>
          <p:cNvSpPr txBox="1"/>
          <p:nvPr/>
        </p:nvSpPr>
        <p:spPr>
          <a:xfrm>
            <a:off x="84585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75CBD008-270A-32C9-0D67-696C2B6700E9}"/>
              </a:ext>
            </a:extLst>
          </p:cNvPr>
          <p:cNvSpPr txBox="1"/>
          <p:nvPr/>
        </p:nvSpPr>
        <p:spPr>
          <a:xfrm>
            <a:off x="889075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ED6FF380-33F1-3D8D-F411-B612429CD8BA}"/>
              </a:ext>
            </a:extLst>
          </p:cNvPr>
          <p:cNvSpPr txBox="1"/>
          <p:nvPr/>
        </p:nvSpPr>
        <p:spPr>
          <a:xfrm>
            <a:off x="8059835" y="3948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24E901BC-9142-8078-C341-94EADB6D2B45}"/>
              </a:ext>
            </a:extLst>
          </p:cNvPr>
          <p:cNvSpPr txBox="1"/>
          <p:nvPr/>
        </p:nvSpPr>
        <p:spPr>
          <a:xfrm>
            <a:off x="8444446" y="3945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50F9687F-4D79-77A2-83F5-194652DE85D9}"/>
              </a:ext>
            </a:extLst>
          </p:cNvPr>
          <p:cNvSpPr txBox="1"/>
          <p:nvPr/>
        </p:nvSpPr>
        <p:spPr>
          <a:xfrm>
            <a:off x="8912881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CF056D18-77B4-6563-B128-BB69359540D3}"/>
              </a:ext>
            </a:extLst>
          </p:cNvPr>
          <p:cNvSpPr txBox="1"/>
          <p:nvPr/>
        </p:nvSpPr>
        <p:spPr>
          <a:xfrm>
            <a:off x="936511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EB8048A3-BA1A-0E64-CAAA-EA70531BB173}"/>
              </a:ext>
            </a:extLst>
          </p:cNvPr>
          <p:cNvSpPr txBox="1"/>
          <p:nvPr/>
        </p:nvSpPr>
        <p:spPr>
          <a:xfrm>
            <a:off x="9361157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5529C861-3AF4-FC4D-6CC0-15FB4E47D060}"/>
              </a:ext>
            </a:extLst>
          </p:cNvPr>
          <p:cNvSpPr txBox="1"/>
          <p:nvPr/>
        </p:nvSpPr>
        <p:spPr>
          <a:xfrm>
            <a:off x="9773713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B3D8BCD5-6E9A-E6DE-1216-88F3A42B9562}"/>
              </a:ext>
            </a:extLst>
          </p:cNvPr>
          <p:cNvSpPr txBox="1"/>
          <p:nvPr/>
        </p:nvSpPr>
        <p:spPr>
          <a:xfrm>
            <a:off x="10186679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DC752076-F85A-3151-2943-5E33E574DD83}"/>
              </a:ext>
            </a:extLst>
          </p:cNvPr>
          <p:cNvSpPr txBox="1"/>
          <p:nvPr/>
        </p:nvSpPr>
        <p:spPr>
          <a:xfrm>
            <a:off x="1061059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99AE657E-3A3F-5AAD-0B2E-D05829546731}"/>
              </a:ext>
            </a:extLst>
          </p:cNvPr>
          <p:cNvSpPr txBox="1"/>
          <p:nvPr/>
        </p:nvSpPr>
        <p:spPr>
          <a:xfrm>
            <a:off x="9818436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FF36537A-75E6-756F-2914-EC78681B404A}"/>
              </a:ext>
            </a:extLst>
          </p:cNvPr>
          <p:cNvSpPr txBox="1"/>
          <p:nvPr/>
        </p:nvSpPr>
        <p:spPr>
          <a:xfrm>
            <a:off x="10251223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92441035-60ED-E712-77DF-C59406B3E1A4}"/>
              </a:ext>
            </a:extLst>
          </p:cNvPr>
          <p:cNvSpPr txBox="1"/>
          <p:nvPr/>
        </p:nvSpPr>
        <p:spPr>
          <a:xfrm>
            <a:off x="10640240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BC4EA995-F4F7-66D9-43BB-C7BD93D0FDB1}"/>
              </a:ext>
            </a:extLst>
          </p:cNvPr>
          <p:cNvSpPr txBox="1"/>
          <p:nvPr/>
        </p:nvSpPr>
        <p:spPr>
          <a:xfrm>
            <a:off x="11124276" y="348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7BE8AD21-FB3F-2480-3B53-9A1C50321687}"/>
              </a:ext>
            </a:extLst>
          </p:cNvPr>
          <p:cNvSpPr txBox="1"/>
          <p:nvPr/>
        </p:nvSpPr>
        <p:spPr>
          <a:xfrm>
            <a:off x="11187695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E86465E1-5E14-46E2-0331-B70F2B704965}"/>
              </a:ext>
            </a:extLst>
          </p:cNvPr>
          <p:cNvSpPr txBox="1"/>
          <p:nvPr/>
        </p:nvSpPr>
        <p:spPr>
          <a:xfrm>
            <a:off x="8046822" y="259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F63FC05-649B-2B73-DC9F-648BA72E60F4}"/>
              </a:ext>
            </a:extLst>
          </p:cNvPr>
          <p:cNvSpPr txBox="1"/>
          <p:nvPr/>
        </p:nvSpPr>
        <p:spPr>
          <a:xfrm>
            <a:off x="84524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DE73873C-86A2-4A7D-0A13-907BA2FB1439}"/>
              </a:ext>
            </a:extLst>
          </p:cNvPr>
          <p:cNvSpPr txBox="1"/>
          <p:nvPr/>
        </p:nvSpPr>
        <p:spPr>
          <a:xfrm>
            <a:off x="8903901" y="2626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09AF4C3-151F-8F12-5026-A7BC3AA8F8F3}"/>
              </a:ext>
            </a:extLst>
          </p:cNvPr>
          <p:cNvSpPr txBox="1"/>
          <p:nvPr/>
        </p:nvSpPr>
        <p:spPr>
          <a:xfrm>
            <a:off x="8044180" y="30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801EC510-C451-D037-8EFB-ABC935148690}"/>
              </a:ext>
            </a:extLst>
          </p:cNvPr>
          <p:cNvSpPr txBox="1"/>
          <p:nvPr/>
        </p:nvSpPr>
        <p:spPr>
          <a:xfrm>
            <a:off x="8438416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9EF8363A-C478-6709-4D8B-71A506FA795E}"/>
              </a:ext>
            </a:extLst>
          </p:cNvPr>
          <p:cNvSpPr txBox="1"/>
          <p:nvPr/>
        </p:nvSpPr>
        <p:spPr>
          <a:xfrm>
            <a:off x="8885161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59F380E8-3D19-F871-DECE-1EBDBDAC3925}"/>
              </a:ext>
            </a:extLst>
          </p:cNvPr>
          <p:cNvSpPr txBox="1"/>
          <p:nvPr/>
        </p:nvSpPr>
        <p:spPr>
          <a:xfrm>
            <a:off x="9320191" y="26160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17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300ECD7D-1E22-67B2-E5AF-2B783AA67AA9}"/>
              </a:ext>
            </a:extLst>
          </p:cNvPr>
          <p:cNvSpPr txBox="1"/>
          <p:nvPr/>
        </p:nvSpPr>
        <p:spPr>
          <a:xfrm>
            <a:off x="9355122" y="3043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C6AA9B88-F287-2AE3-C855-AEDA947CF266}"/>
              </a:ext>
            </a:extLst>
          </p:cNvPr>
          <p:cNvSpPr txBox="1"/>
          <p:nvPr/>
        </p:nvSpPr>
        <p:spPr>
          <a:xfrm>
            <a:off x="9776217" y="2615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D9322A7E-0549-4593-6D35-04D5CADFFBB1}"/>
              </a:ext>
            </a:extLst>
          </p:cNvPr>
          <p:cNvSpPr txBox="1"/>
          <p:nvPr/>
        </p:nvSpPr>
        <p:spPr>
          <a:xfrm>
            <a:off x="10180649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3BAF3FCF-2DB7-D6A1-F53C-5DC6ADFD868C}"/>
              </a:ext>
            </a:extLst>
          </p:cNvPr>
          <p:cNvSpPr txBox="1"/>
          <p:nvPr/>
        </p:nvSpPr>
        <p:spPr>
          <a:xfrm>
            <a:off x="10604564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85716F92-63C7-B461-E192-4816E0A3295C}"/>
              </a:ext>
            </a:extLst>
          </p:cNvPr>
          <p:cNvSpPr txBox="1"/>
          <p:nvPr/>
        </p:nvSpPr>
        <p:spPr>
          <a:xfrm>
            <a:off x="9771134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56B1CA3C-BF6D-1BB8-6842-4A73C5EE9A7E}"/>
              </a:ext>
            </a:extLst>
          </p:cNvPr>
          <p:cNvSpPr txBox="1"/>
          <p:nvPr/>
        </p:nvSpPr>
        <p:spPr>
          <a:xfrm>
            <a:off x="10216476" y="3066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7A613758-2F02-CB5C-B4D3-DB928C205DB8}"/>
              </a:ext>
            </a:extLst>
          </p:cNvPr>
          <p:cNvSpPr txBox="1"/>
          <p:nvPr/>
        </p:nvSpPr>
        <p:spPr>
          <a:xfrm>
            <a:off x="1063421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F477E94B-4AD4-9569-7D72-2B1E7F55C6D2}"/>
              </a:ext>
            </a:extLst>
          </p:cNvPr>
          <p:cNvSpPr txBox="1"/>
          <p:nvPr/>
        </p:nvSpPr>
        <p:spPr>
          <a:xfrm>
            <a:off x="11118246" y="2598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6F7FBE87-D595-4865-AF92-F5E8201BDD9F}"/>
              </a:ext>
            </a:extLst>
          </p:cNvPr>
          <p:cNvSpPr txBox="1"/>
          <p:nvPr/>
        </p:nvSpPr>
        <p:spPr>
          <a:xfrm>
            <a:off x="11114290" y="3084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2D95760E-0EDC-55C5-28CC-333CD9820C2C}"/>
              </a:ext>
            </a:extLst>
          </p:cNvPr>
          <p:cNvSpPr txBox="1"/>
          <p:nvPr/>
        </p:nvSpPr>
        <p:spPr>
          <a:xfrm>
            <a:off x="8054523" y="173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BC30B558-80F5-627D-9173-B17EC11F9547}"/>
              </a:ext>
            </a:extLst>
          </p:cNvPr>
          <p:cNvSpPr txBox="1"/>
          <p:nvPr/>
        </p:nvSpPr>
        <p:spPr>
          <a:xfrm>
            <a:off x="84601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2ACB2D7A-F74E-7658-A809-F39BC34B21B0}"/>
              </a:ext>
            </a:extLst>
          </p:cNvPr>
          <p:cNvSpPr txBox="1"/>
          <p:nvPr/>
        </p:nvSpPr>
        <p:spPr>
          <a:xfrm>
            <a:off x="889242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2E629976-426E-7B23-2A86-61CD7036FFC1}"/>
              </a:ext>
            </a:extLst>
          </p:cNvPr>
          <p:cNvSpPr txBox="1"/>
          <p:nvPr/>
        </p:nvSpPr>
        <p:spPr>
          <a:xfrm>
            <a:off x="8051881" y="219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0D233010-2A8F-70E4-EE5A-12237435668C}"/>
              </a:ext>
            </a:extLst>
          </p:cNvPr>
          <p:cNvSpPr txBox="1"/>
          <p:nvPr/>
        </p:nvSpPr>
        <p:spPr>
          <a:xfrm>
            <a:off x="8446117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0C30FBAC-7921-27DF-2B20-8964ED25BE99}"/>
              </a:ext>
            </a:extLst>
          </p:cNvPr>
          <p:cNvSpPr txBox="1"/>
          <p:nvPr/>
        </p:nvSpPr>
        <p:spPr>
          <a:xfrm>
            <a:off x="8914552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782E855-289A-CA11-5445-4786B6E0E58C}"/>
              </a:ext>
            </a:extLst>
          </p:cNvPr>
          <p:cNvSpPr txBox="1"/>
          <p:nvPr/>
        </p:nvSpPr>
        <p:spPr>
          <a:xfrm>
            <a:off x="936678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7676479B-6751-90D5-DBBA-288F95897C07}"/>
              </a:ext>
            </a:extLst>
          </p:cNvPr>
          <p:cNvSpPr txBox="1"/>
          <p:nvPr/>
        </p:nvSpPr>
        <p:spPr>
          <a:xfrm>
            <a:off x="9362828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CCD700C5-64D7-80D5-D629-A0BBDBB50FF5}"/>
              </a:ext>
            </a:extLst>
          </p:cNvPr>
          <p:cNvSpPr txBox="1"/>
          <p:nvPr/>
        </p:nvSpPr>
        <p:spPr>
          <a:xfrm>
            <a:off x="9775384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B45ACD0-3737-F1BF-8059-D4289260C445}"/>
              </a:ext>
            </a:extLst>
          </p:cNvPr>
          <p:cNvSpPr txBox="1"/>
          <p:nvPr/>
        </p:nvSpPr>
        <p:spPr>
          <a:xfrm>
            <a:off x="10188350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689DBC9C-1D78-DCC8-7A80-A0F315221DB5}"/>
              </a:ext>
            </a:extLst>
          </p:cNvPr>
          <p:cNvSpPr txBox="1"/>
          <p:nvPr/>
        </p:nvSpPr>
        <p:spPr>
          <a:xfrm>
            <a:off x="1061226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9FC8A47D-14F3-3CBB-7713-59DE12A0A86B}"/>
              </a:ext>
            </a:extLst>
          </p:cNvPr>
          <p:cNvSpPr txBox="1"/>
          <p:nvPr/>
        </p:nvSpPr>
        <p:spPr>
          <a:xfrm>
            <a:off x="9820107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F0A4929C-EFC6-A4F8-39DB-A60D27853DD6}"/>
              </a:ext>
            </a:extLst>
          </p:cNvPr>
          <p:cNvSpPr txBox="1"/>
          <p:nvPr/>
        </p:nvSpPr>
        <p:spPr>
          <a:xfrm>
            <a:off x="10185371" y="2202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4FDD30D2-6DDF-17EC-2C94-CF6F3062F666}"/>
              </a:ext>
            </a:extLst>
          </p:cNvPr>
          <p:cNvSpPr txBox="1"/>
          <p:nvPr/>
        </p:nvSpPr>
        <p:spPr>
          <a:xfrm>
            <a:off x="1064191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A14753E2-6E84-01CE-5401-7560FB572F39}"/>
              </a:ext>
            </a:extLst>
          </p:cNvPr>
          <p:cNvSpPr txBox="1"/>
          <p:nvPr/>
        </p:nvSpPr>
        <p:spPr>
          <a:xfrm>
            <a:off x="11125947" y="1739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B524728E-9B64-4513-E01E-E748A9CBE5AE}"/>
              </a:ext>
            </a:extLst>
          </p:cNvPr>
          <p:cNvSpPr txBox="1"/>
          <p:nvPr/>
        </p:nvSpPr>
        <p:spPr>
          <a:xfrm>
            <a:off x="11121991" y="2225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9083679-A1E7-42F5-834E-B27EAF0A9657}"/>
              </a:ext>
            </a:extLst>
          </p:cNvPr>
          <p:cNvSpPr txBox="1"/>
          <p:nvPr/>
        </p:nvSpPr>
        <p:spPr>
          <a:xfrm>
            <a:off x="8086353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3273B6F9-13A5-DFE7-4442-BE5AA201E405}"/>
              </a:ext>
            </a:extLst>
          </p:cNvPr>
          <p:cNvSpPr txBox="1"/>
          <p:nvPr/>
        </p:nvSpPr>
        <p:spPr>
          <a:xfrm>
            <a:off x="8498720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65FCB804-CAF2-0739-7457-0A37AC3E9ED0}"/>
              </a:ext>
            </a:extLst>
          </p:cNvPr>
          <p:cNvSpPr txBox="1"/>
          <p:nvPr/>
        </p:nvSpPr>
        <p:spPr>
          <a:xfrm>
            <a:off x="8939877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2B76E79B-497F-624A-2C2F-1A0D785FF3B7}"/>
              </a:ext>
            </a:extLst>
          </p:cNvPr>
          <p:cNvSpPr txBox="1"/>
          <p:nvPr/>
        </p:nvSpPr>
        <p:spPr>
          <a:xfrm>
            <a:off x="847660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3ED47C0E-E0D0-C7ED-DAE1-147E72C17E4C}"/>
              </a:ext>
            </a:extLst>
          </p:cNvPr>
          <p:cNvSpPr txBox="1"/>
          <p:nvPr/>
        </p:nvSpPr>
        <p:spPr>
          <a:xfrm>
            <a:off x="8897421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BB92A7A1-349B-6F49-46AF-4283EF228C70}"/>
              </a:ext>
            </a:extLst>
          </p:cNvPr>
          <p:cNvSpPr txBox="1"/>
          <p:nvPr/>
        </p:nvSpPr>
        <p:spPr>
          <a:xfrm>
            <a:off x="934965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172DDCEE-66D5-3657-A75A-F183C860ADD9}"/>
              </a:ext>
            </a:extLst>
          </p:cNvPr>
          <p:cNvSpPr txBox="1"/>
          <p:nvPr/>
        </p:nvSpPr>
        <p:spPr>
          <a:xfrm>
            <a:off x="9345697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99C729FD-B919-9A66-898E-CECA8A89C31D}"/>
              </a:ext>
            </a:extLst>
          </p:cNvPr>
          <p:cNvSpPr txBox="1"/>
          <p:nvPr/>
        </p:nvSpPr>
        <p:spPr>
          <a:xfrm>
            <a:off x="8116326" y="336463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Boundary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B1D47BBD-7275-F1AF-7476-A007A7DFF620}"/>
              </a:ext>
            </a:extLst>
          </p:cNvPr>
          <p:cNvSpPr txBox="1"/>
          <p:nvPr/>
        </p:nvSpPr>
        <p:spPr>
          <a:xfrm>
            <a:off x="8062711" y="1305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935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296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24</cp:revision>
  <dcterms:created xsi:type="dcterms:W3CDTF">2022-07-11T12:50:34Z</dcterms:created>
  <dcterms:modified xsi:type="dcterms:W3CDTF">2022-07-13T12:38:12Z</dcterms:modified>
</cp:coreProperties>
</file>