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0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8A17B-FFE3-016B-26B1-4E5B2EAE7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59E1AF-C8E6-07C9-4BA3-E08B38173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B21E6-17AA-F346-7541-94AF0A0C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C60D8-58BD-1E10-B887-4C80153F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D82E7-B628-AD00-543B-BDD156D0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59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AB2D3-951A-9292-AA32-EDDDEE45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CF7A25-3568-C1A1-51AE-00793EF4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13C72-326F-B89C-6177-BF4FF212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47621-46DE-5388-B4AE-4DE0590F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ABDC9-39FB-5DBD-77DB-A776F87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8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F0D19C-7227-84BF-A6E5-69783F91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850F82-78CA-E101-123F-4917105B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F339A-DA47-48BA-3B18-ECB23DA4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A042FF-BEB0-36A3-2629-2CE54CDB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300345-57E3-E2CB-83DA-CE510F86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0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5CE84-02AD-6EFD-9FFE-0980FF6C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9360E-F254-3611-6ACC-B745BF4C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525B0-22B6-C6D3-FBF0-9808983C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A7264-901B-559A-A0B8-35E863F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804ABC-0B9C-3C12-CED5-DC589ACF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21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F0DCA-CC12-C01F-A84D-7FBBECE5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F8FEA-4C94-E6C7-F5FA-0A057197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F42C7-5FDD-C066-DDB9-B1122394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FAC8A-7C86-85F5-6CB0-F85FE3EB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FE09F-21F0-B4D1-54C9-0D43B8C6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06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E7552-AEDC-65C2-5C2B-F9F34AC9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6782C-A4C1-429F-3413-754BA4C7E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D03DE-6AA8-7A2D-15D7-4F1E01505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D942E-AC40-C071-92F6-27A9D802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9E492-E0B4-E7E8-4BA7-6A11F7F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9EFF5D-0D08-8CD4-28AE-02EFB55A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96C38-0398-0013-E81C-57AA8F06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40E20-AADB-23B9-B389-7E55B118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D6F1CD-D7D1-D9B0-7E4A-2906E0E57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D58427-E8B3-2B58-88B9-A26399616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6EB191-B23C-CB48-BA3D-18E9BA1A2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910E31-66B5-A956-347D-6CA72D5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230ADC-7E54-BEEC-3C58-B2F268C7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87F460-6640-C661-3E3C-187ADBF8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AC2DC-BDC1-3EFF-D0BD-E8852EDE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4645C-1D8C-B75E-88DC-BEC728E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6DF735-AE56-1D6B-775C-18F5A00C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20F7A-FB52-0C76-C6F7-0420F892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9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9BF308-B8A3-42A4-25B4-5E0AA371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7E4491-E277-0F78-F5C5-91F239ED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25F61-C204-4424-82F4-D323C0FE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0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7CF7B-6813-D99C-9104-B0ECCD6E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51199-0137-8800-C2C1-47D89CB4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4A1CC0-3DA6-7E8A-9062-6580FBA6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EFA5B-D07E-3675-9F0B-2AFAEC36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204A74-9811-8D9C-5A26-64E00A3B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5E0F4-DE7D-0C08-581D-95DF7465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73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7240-6D07-980D-DD57-FEF101D3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512013-F800-3CD0-230A-2D48A06CD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2DB62E-C4DC-8F11-86B1-FF1648C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81A3EE-30BD-B5F1-53EC-963CFDAE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7E1922-C696-E6E0-D6DA-08F73AE1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FBC120-14C6-EBB1-F786-7B13FE44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91CA33-0C80-E9E1-5C2C-14823151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B4798-C0F2-065C-E903-DAB3039D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E05D7-3742-79AD-99B4-3070A3EC6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A411-33F3-4073-AC3E-D9D6B38D2506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DB777-5624-E1E1-A9B6-A8A68371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75507-E6F8-1EF7-DA23-7D582B7A7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0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fik 98">
            <a:extLst>
              <a:ext uri="{FF2B5EF4-FFF2-40B4-BE49-F238E27FC236}">
                <a16:creationId xmlns:a16="http://schemas.microsoft.com/office/drawing/2014/main" id="{C297A767-70E3-99C5-08DB-E7F01833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9617" y="778872"/>
            <a:ext cx="3575452" cy="3600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93072BB-ECD6-0292-436C-0AC2CD0013CC}"/>
              </a:ext>
            </a:extLst>
          </p:cNvPr>
          <p:cNvSpPr/>
          <p:nvPr/>
        </p:nvSpPr>
        <p:spPr>
          <a:xfrm>
            <a:off x="270401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1D46228-9D3F-B733-EEBF-EBB46CC5D0C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070401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F8A30F-BC74-8549-04F9-4AD757757819}"/>
              </a:ext>
            </a:extLst>
          </p:cNvPr>
          <p:cNvCxnSpPr/>
          <p:nvPr/>
        </p:nvCxnSpPr>
        <p:spPr>
          <a:xfrm>
            <a:off x="2906194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E54BFD-9FF9-0F7E-4553-3F686764A84A}"/>
              </a:ext>
            </a:extLst>
          </p:cNvPr>
          <p:cNvCxnSpPr/>
          <p:nvPr/>
        </p:nvCxnSpPr>
        <p:spPr>
          <a:xfrm>
            <a:off x="115279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90BDD90-4DB8-B5D4-C6AB-EB385B009AFC}"/>
              </a:ext>
            </a:extLst>
          </p:cNvPr>
          <p:cNvCxnSpPr/>
          <p:nvPr/>
        </p:nvCxnSpPr>
        <p:spPr>
          <a:xfrm>
            <a:off x="24714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41BB318-808C-E570-F4A3-2510D873615F}"/>
              </a:ext>
            </a:extLst>
          </p:cNvPr>
          <p:cNvCxnSpPr/>
          <p:nvPr/>
        </p:nvCxnSpPr>
        <p:spPr>
          <a:xfrm>
            <a:off x="718050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ADC44B-7DC9-CE45-6EB1-89A70307C1A2}"/>
              </a:ext>
            </a:extLst>
          </p:cNvPr>
          <p:cNvCxnSpPr/>
          <p:nvPr/>
        </p:nvCxnSpPr>
        <p:spPr>
          <a:xfrm>
            <a:off x="33473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3EBCFF3-0743-5BEC-ECE3-846948578ACA}"/>
              </a:ext>
            </a:extLst>
          </p:cNvPr>
          <p:cNvCxnSpPr/>
          <p:nvPr/>
        </p:nvCxnSpPr>
        <p:spPr>
          <a:xfrm>
            <a:off x="158432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57F2BF-BCE5-F8E3-84A9-FC56D91A3566}"/>
              </a:ext>
            </a:extLst>
          </p:cNvPr>
          <p:cNvGrpSpPr/>
          <p:nvPr/>
        </p:nvGrpSpPr>
        <p:grpSpPr>
          <a:xfrm rot="5400000">
            <a:off x="755750" y="755507"/>
            <a:ext cx="2629302" cy="3600000"/>
            <a:chOff x="7957394" y="1145276"/>
            <a:chExt cx="2629302" cy="3600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1AC8967-C985-CE2D-6B4B-E08E38A34BAD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0D5C7EC-6F33-ECC2-4D60-CCD6FE1D1624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708516-B557-F61E-77DF-1F0D96E1F469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17E44493-BF5F-EDB7-E5AC-E6191CAA49B7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D1576C7-7C33-A333-B425-D568525A61BF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F199795-4AFB-D4AC-DAF5-C723A3C5214F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2F6042B-1143-3F4B-D624-BCCD1C7FCCF0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FB872FBC-BB44-B9EF-33E0-1A62D5ED3E22}"/>
              </a:ext>
            </a:extLst>
          </p:cNvPr>
          <p:cNvSpPr/>
          <p:nvPr/>
        </p:nvSpPr>
        <p:spPr>
          <a:xfrm>
            <a:off x="270401" y="342900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135D253-FF4F-7AEC-8684-14929F1D7DF4}"/>
              </a:ext>
            </a:extLst>
          </p:cNvPr>
          <p:cNvSpPr/>
          <p:nvPr/>
        </p:nvSpPr>
        <p:spPr>
          <a:xfrm>
            <a:off x="270401" y="766841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13FDB08-2B54-C82D-558C-BA1307FFA0C3}"/>
              </a:ext>
            </a:extLst>
          </p:cNvPr>
          <p:cNvSpPr/>
          <p:nvPr/>
        </p:nvSpPr>
        <p:spPr>
          <a:xfrm>
            <a:off x="4311823" y="77888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1AAEFCF-3529-D79C-E006-D1B9D94128B5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6111823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4671206-5C06-A921-80D9-1D7B229BAF45}"/>
              </a:ext>
            </a:extLst>
          </p:cNvPr>
          <p:cNvCxnSpPr/>
          <p:nvPr/>
        </p:nvCxnSpPr>
        <p:spPr>
          <a:xfrm>
            <a:off x="6947616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53CF345-C6F3-8344-4C73-FCA006AE21AD}"/>
              </a:ext>
            </a:extLst>
          </p:cNvPr>
          <p:cNvCxnSpPr/>
          <p:nvPr/>
        </p:nvCxnSpPr>
        <p:spPr>
          <a:xfrm>
            <a:off x="519421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8000E7-2FE6-ED5E-499D-49BC5F47586A}"/>
              </a:ext>
            </a:extLst>
          </p:cNvPr>
          <p:cNvCxnSpPr/>
          <p:nvPr/>
        </p:nvCxnSpPr>
        <p:spPr>
          <a:xfrm>
            <a:off x="651287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ADBD382-1143-8860-49EF-1330EF6046D2}"/>
              </a:ext>
            </a:extLst>
          </p:cNvPr>
          <p:cNvCxnSpPr/>
          <p:nvPr/>
        </p:nvCxnSpPr>
        <p:spPr>
          <a:xfrm>
            <a:off x="4759472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F18475E-AE21-8935-6D38-1F4BA293ED1B}"/>
              </a:ext>
            </a:extLst>
          </p:cNvPr>
          <p:cNvCxnSpPr/>
          <p:nvPr/>
        </p:nvCxnSpPr>
        <p:spPr>
          <a:xfrm>
            <a:off x="738877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E269EC2-C8F4-4364-3025-9A2AEAFE2F96}"/>
              </a:ext>
            </a:extLst>
          </p:cNvPr>
          <p:cNvCxnSpPr/>
          <p:nvPr/>
        </p:nvCxnSpPr>
        <p:spPr>
          <a:xfrm>
            <a:off x="5625747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BD76E24-927A-93BB-47F4-6E3CDE9C9F4C}"/>
              </a:ext>
            </a:extLst>
          </p:cNvPr>
          <p:cNvGrpSpPr/>
          <p:nvPr/>
        </p:nvGrpSpPr>
        <p:grpSpPr>
          <a:xfrm rot="5400000">
            <a:off x="4797172" y="769257"/>
            <a:ext cx="2629302" cy="3600000"/>
            <a:chOff x="7957394" y="1145276"/>
            <a:chExt cx="2629302" cy="3600000"/>
          </a:xfrm>
        </p:grpSpPr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D2C9A018-609F-9C3E-2B0E-BCD2AAD80776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AA9ED05-4EA7-DA6E-52F2-89694BDA66B3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334881B5-B0A7-84A9-A767-5D8B8455D25B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B29A09C-80B7-A460-985D-0C3F28EC4BE4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49FEE6B5-8129-DD7D-1F5F-F1FCF642E39D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82D71AD-0DB3-A156-4EA8-F4CEE523544A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CA93643-2576-EB00-B61D-3277902683F5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hteck 61">
            <a:extLst>
              <a:ext uri="{FF2B5EF4-FFF2-40B4-BE49-F238E27FC236}">
                <a16:creationId xmlns:a16="http://schemas.microsoft.com/office/drawing/2014/main" id="{14E1E890-7A97-BA30-4130-73075BDB897D}"/>
              </a:ext>
            </a:extLst>
          </p:cNvPr>
          <p:cNvSpPr/>
          <p:nvPr/>
        </p:nvSpPr>
        <p:spPr>
          <a:xfrm>
            <a:off x="4311823" y="344275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40AA5C3-3D41-0DAB-9B67-E102551B2B99}"/>
              </a:ext>
            </a:extLst>
          </p:cNvPr>
          <p:cNvSpPr/>
          <p:nvPr/>
        </p:nvSpPr>
        <p:spPr>
          <a:xfrm>
            <a:off x="4311823" y="778882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E6D9FD6-6464-1732-67C7-946BD05C87FA}"/>
              </a:ext>
            </a:extLst>
          </p:cNvPr>
          <p:cNvSpPr txBox="1"/>
          <p:nvPr/>
        </p:nvSpPr>
        <p:spPr>
          <a:xfrm>
            <a:off x="4348054" y="881363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78A5A07-D605-CFCC-70CF-D02FCB3BA9B2}"/>
              </a:ext>
            </a:extLst>
          </p:cNvPr>
          <p:cNvSpPr txBox="1"/>
          <p:nvPr/>
        </p:nvSpPr>
        <p:spPr>
          <a:xfrm>
            <a:off x="4817942" y="882694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A51FDA0-20F0-061B-2AE2-2AAA4CEF46CD}"/>
              </a:ext>
            </a:extLst>
          </p:cNvPr>
          <p:cNvSpPr txBox="1"/>
          <p:nvPr/>
        </p:nvSpPr>
        <p:spPr>
          <a:xfrm>
            <a:off x="5280062" y="881362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9FEFD90-3B25-B005-E079-CD125355ABAF}"/>
              </a:ext>
            </a:extLst>
          </p:cNvPr>
          <p:cNvSpPr txBox="1"/>
          <p:nvPr/>
        </p:nvSpPr>
        <p:spPr>
          <a:xfrm>
            <a:off x="5749284" y="878170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0F84F38-63BA-4AA8-E2F1-CD5217E9C211}"/>
              </a:ext>
            </a:extLst>
          </p:cNvPr>
          <p:cNvSpPr txBox="1"/>
          <p:nvPr/>
        </p:nvSpPr>
        <p:spPr>
          <a:xfrm>
            <a:off x="6173098" y="867832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5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4683AA2-D70A-2536-D908-3B69D76C7FC9}"/>
              </a:ext>
            </a:extLst>
          </p:cNvPr>
          <p:cNvSpPr txBox="1"/>
          <p:nvPr/>
        </p:nvSpPr>
        <p:spPr>
          <a:xfrm>
            <a:off x="6614111" y="869163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751751-76D2-68DC-1832-177D81FC9FE0}"/>
              </a:ext>
            </a:extLst>
          </p:cNvPr>
          <p:cNvSpPr txBox="1"/>
          <p:nvPr/>
        </p:nvSpPr>
        <p:spPr>
          <a:xfrm>
            <a:off x="7037731" y="867831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7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D9F6FF2-079C-997F-3528-DF7F90C836B8}"/>
              </a:ext>
            </a:extLst>
          </p:cNvPr>
          <p:cNvSpPr txBox="1"/>
          <p:nvPr/>
        </p:nvSpPr>
        <p:spPr>
          <a:xfrm>
            <a:off x="7506953" y="883889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9C67DA8-E360-19C3-B100-D555A9DCB657}"/>
              </a:ext>
            </a:extLst>
          </p:cNvPr>
          <p:cNvSpPr txBox="1"/>
          <p:nvPr/>
        </p:nvSpPr>
        <p:spPr>
          <a:xfrm>
            <a:off x="4379251" y="3997653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25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119BD76-C13C-90D0-1943-F9EB3CC75109}"/>
              </a:ext>
            </a:extLst>
          </p:cNvPr>
          <p:cNvSpPr txBox="1"/>
          <p:nvPr/>
        </p:nvSpPr>
        <p:spPr>
          <a:xfrm>
            <a:off x="4801014" y="3998984"/>
            <a:ext cx="35223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26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530F06D-AAC3-5C56-A343-660D3E50AA60}"/>
              </a:ext>
            </a:extLst>
          </p:cNvPr>
          <p:cNvSpPr txBox="1"/>
          <p:nvPr/>
        </p:nvSpPr>
        <p:spPr>
          <a:xfrm>
            <a:off x="5224635" y="3997652"/>
            <a:ext cx="352234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27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57FCA31-3F34-C24F-ECC3-ED29A1B08A55}"/>
              </a:ext>
            </a:extLst>
          </p:cNvPr>
          <p:cNvSpPr txBox="1"/>
          <p:nvPr/>
        </p:nvSpPr>
        <p:spPr>
          <a:xfrm>
            <a:off x="5693857" y="3994460"/>
            <a:ext cx="349752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28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2447F96-F417-57B1-B53B-C1495FCD061B}"/>
              </a:ext>
            </a:extLst>
          </p:cNvPr>
          <p:cNvSpPr txBox="1"/>
          <p:nvPr/>
        </p:nvSpPr>
        <p:spPr>
          <a:xfrm>
            <a:off x="6117670" y="3984122"/>
            <a:ext cx="349749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29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069C090A-5BC7-9466-29BE-3B000B0E1221}"/>
              </a:ext>
            </a:extLst>
          </p:cNvPr>
          <p:cNvSpPr txBox="1"/>
          <p:nvPr/>
        </p:nvSpPr>
        <p:spPr>
          <a:xfrm>
            <a:off x="6558683" y="3985453"/>
            <a:ext cx="349740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6B0BE7D-335B-98B6-0F86-C8E5097C66D3}"/>
              </a:ext>
            </a:extLst>
          </p:cNvPr>
          <p:cNvSpPr txBox="1"/>
          <p:nvPr/>
        </p:nvSpPr>
        <p:spPr>
          <a:xfrm>
            <a:off x="6982303" y="3984121"/>
            <a:ext cx="34974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5E62B80F-CEFD-C1E0-1A24-1BE2DFB8832C}"/>
              </a:ext>
            </a:extLst>
          </p:cNvPr>
          <p:cNvSpPr txBox="1"/>
          <p:nvPr/>
        </p:nvSpPr>
        <p:spPr>
          <a:xfrm>
            <a:off x="7451525" y="4000179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32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73D40A03-2D29-70D0-96FF-7B4C0B3BBC5E}"/>
              </a:ext>
            </a:extLst>
          </p:cNvPr>
          <p:cNvSpPr txBox="1"/>
          <p:nvPr/>
        </p:nvSpPr>
        <p:spPr>
          <a:xfrm>
            <a:off x="4389909" y="1329719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9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07FCBB2F-6CC7-0161-504F-46F2C36C3EF8}"/>
              </a:ext>
            </a:extLst>
          </p:cNvPr>
          <p:cNvSpPr txBox="1"/>
          <p:nvPr/>
        </p:nvSpPr>
        <p:spPr>
          <a:xfrm>
            <a:off x="4782796" y="1331050"/>
            <a:ext cx="352235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10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F172052-297C-3DC7-4A23-2A65213CE3EA}"/>
              </a:ext>
            </a:extLst>
          </p:cNvPr>
          <p:cNvSpPr txBox="1"/>
          <p:nvPr/>
        </p:nvSpPr>
        <p:spPr>
          <a:xfrm>
            <a:off x="5244917" y="1329718"/>
            <a:ext cx="352234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11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93B0058-191D-F8B8-ECA5-BBBB3A2A5843}"/>
              </a:ext>
            </a:extLst>
          </p:cNvPr>
          <p:cNvSpPr txBox="1"/>
          <p:nvPr/>
        </p:nvSpPr>
        <p:spPr>
          <a:xfrm>
            <a:off x="5714139" y="1326526"/>
            <a:ext cx="349752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12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C9DE1E0D-B9C4-F516-FE72-7420A6F784BA}"/>
              </a:ext>
            </a:extLst>
          </p:cNvPr>
          <p:cNvSpPr txBox="1"/>
          <p:nvPr/>
        </p:nvSpPr>
        <p:spPr>
          <a:xfrm>
            <a:off x="6137952" y="1316188"/>
            <a:ext cx="349749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13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5500630-44A3-3AF4-6E3C-20BF5EC2FF64}"/>
              </a:ext>
            </a:extLst>
          </p:cNvPr>
          <p:cNvSpPr txBox="1"/>
          <p:nvPr/>
        </p:nvSpPr>
        <p:spPr>
          <a:xfrm>
            <a:off x="6578965" y="1317519"/>
            <a:ext cx="349747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14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84600AA-5666-3ADF-7091-4731848CD9B1}"/>
              </a:ext>
            </a:extLst>
          </p:cNvPr>
          <p:cNvSpPr txBox="1"/>
          <p:nvPr/>
        </p:nvSpPr>
        <p:spPr>
          <a:xfrm>
            <a:off x="7002585" y="1316187"/>
            <a:ext cx="349745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15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F30957BB-76EB-F287-FCCC-43C46D4FF798}"/>
              </a:ext>
            </a:extLst>
          </p:cNvPr>
          <p:cNvSpPr txBox="1"/>
          <p:nvPr/>
        </p:nvSpPr>
        <p:spPr>
          <a:xfrm>
            <a:off x="7471807" y="1332245"/>
            <a:ext cx="349741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16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CFDBA8AF-BF96-5BC6-41C9-5ED82A1B47E6}"/>
              </a:ext>
            </a:extLst>
          </p:cNvPr>
          <p:cNvSpPr txBox="1"/>
          <p:nvPr/>
        </p:nvSpPr>
        <p:spPr>
          <a:xfrm>
            <a:off x="4389908" y="3535614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17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9F97C23B-AC17-16ED-20D8-62E727234274}"/>
              </a:ext>
            </a:extLst>
          </p:cNvPr>
          <p:cNvSpPr txBox="1"/>
          <p:nvPr/>
        </p:nvSpPr>
        <p:spPr>
          <a:xfrm>
            <a:off x="4792421" y="3536945"/>
            <a:ext cx="35223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18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B9CD5D1-0718-B4AC-E058-B3F445E8A630}"/>
              </a:ext>
            </a:extLst>
          </p:cNvPr>
          <p:cNvSpPr txBox="1"/>
          <p:nvPr/>
        </p:nvSpPr>
        <p:spPr>
          <a:xfrm>
            <a:off x="5216042" y="3535613"/>
            <a:ext cx="352234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19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3D7A153-AEA0-A229-53B6-95EA61658EB2}"/>
              </a:ext>
            </a:extLst>
          </p:cNvPr>
          <p:cNvSpPr txBox="1"/>
          <p:nvPr/>
        </p:nvSpPr>
        <p:spPr>
          <a:xfrm>
            <a:off x="5685264" y="3532421"/>
            <a:ext cx="349752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20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40F47EB-280C-DD4E-CECC-24F5411E46E3}"/>
              </a:ext>
            </a:extLst>
          </p:cNvPr>
          <p:cNvSpPr txBox="1"/>
          <p:nvPr/>
        </p:nvSpPr>
        <p:spPr>
          <a:xfrm>
            <a:off x="6109077" y="3522083"/>
            <a:ext cx="349749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6430446-4512-992B-0772-59EF2633C175}"/>
              </a:ext>
            </a:extLst>
          </p:cNvPr>
          <p:cNvSpPr txBox="1"/>
          <p:nvPr/>
        </p:nvSpPr>
        <p:spPr>
          <a:xfrm>
            <a:off x="6550090" y="3523414"/>
            <a:ext cx="349740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22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A36693E-50E0-676B-573B-A93DA4F726DC}"/>
              </a:ext>
            </a:extLst>
          </p:cNvPr>
          <p:cNvSpPr txBox="1"/>
          <p:nvPr/>
        </p:nvSpPr>
        <p:spPr>
          <a:xfrm>
            <a:off x="6973710" y="3522082"/>
            <a:ext cx="34974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23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343A1DD-A5F6-9AA2-9F5B-F027CCEBC0D7}"/>
              </a:ext>
            </a:extLst>
          </p:cNvPr>
          <p:cNvSpPr txBox="1"/>
          <p:nvPr/>
        </p:nvSpPr>
        <p:spPr>
          <a:xfrm>
            <a:off x="7442932" y="3538140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24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1FA6F1-1961-AB8A-30F2-0076917D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333" y="1266451"/>
            <a:ext cx="2717670" cy="27176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D973144-53B9-D52D-32D0-688CFF1B8045}"/>
              </a:ext>
            </a:extLst>
          </p:cNvPr>
          <p:cNvSpPr txBox="1"/>
          <p:nvPr/>
        </p:nvSpPr>
        <p:spPr>
          <a:xfrm>
            <a:off x="889250" y="308737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Board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B056CFC2-47B2-4630-16B1-92304B8D43D8}"/>
              </a:ext>
            </a:extLst>
          </p:cNvPr>
          <p:cNvSpPr txBox="1"/>
          <p:nvPr/>
        </p:nvSpPr>
        <p:spPr>
          <a:xfrm>
            <a:off x="5144656" y="308737"/>
            <a:ext cx="249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figure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E104B33-27C2-AC5C-18CA-02DD193EF458}"/>
              </a:ext>
            </a:extLst>
          </p:cNvPr>
          <p:cNvSpPr txBox="1"/>
          <p:nvPr/>
        </p:nvSpPr>
        <p:spPr>
          <a:xfrm>
            <a:off x="2125845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194CEBD-B959-1FE3-FD9C-C785F23E3281}"/>
              </a:ext>
            </a:extLst>
          </p:cNvPr>
          <p:cNvSpPr txBox="1"/>
          <p:nvPr/>
        </p:nvSpPr>
        <p:spPr>
          <a:xfrm>
            <a:off x="253821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1862D77-BB2E-B5F2-9B32-AAD0C44F187C}"/>
              </a:ext>
            </a:extLst>
          </p:cNvPr>
          <p:cNvSpPr txBox="1"/>
          <p:nvPr/>
        </p:nvSpPr>
        <p:spPr>
          <a:xfrm>
            <a:off x="2979369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5EFB15C-7008-2B59-6DF7-915BAD3004D0}"/>
              </a:ext>
            </a:extLst>
          </p:cNvPr>
          <p:cNvSpPr txBox="1"/>
          <p:nvPr/>
        </p:nvSpPr>
        <p:spPr>
          <a:xfrm>
            <a:off x="2123060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FBA6ABF-7A3F-A1BA-ABA0-AB2D5D70B0E7}"/>
              </a:ext>
            </a:extLst>
          </p:cNvPr>
          <p:cNvSpPr txBox="1"/>
          <p:nvPr/>
        </p:nvSpPr>
        <p:spPr>
          <a:xfrm>
            <a:off x="2516092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451F0EE-76F9-2270-93B1-386B057D4AB9}"/>
              </a:ext>
            </a:extLst>
          </p:cNvPr>
          <p:cNvSpPr txBox="1"/>
          <p:nvPr/>
        </p:nvSpPr>
        <p:spPr>
          <a:xfrm>
            <a:off x="2905109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398C5C-EF98-C521-0098-CE07FEE856D4}"/>
              </a:ext>
            </a:extLst>
          </p:cNvPr>
          <p:cNvSpPr txBox="1"/>
          <p:nvPr/>
        </p:nvSpPr>
        <p:spPr>
          <a:xfrm>
            <a:off x="338914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9605E3F-7BC8-CF64-D910-0F626FB2F6A0}"/>
              </a:ext>
            </a:extLst>
          </p:cNvPr>
          <p:cNvSpPr txBox="1"/>
          <p:nvPr/>
        </p:nvSpPr>
        <p:spPr>
          <a:xfrm>
            <a:off x="3385189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45C3AA3-EA93-4A74-9590-66CDAA57BBAA}"/>
              </a:ext>
            </a:extLst>
          </p:cNvPr>
          <p:cNvSpPr txBox="1"/>
          <p:nvPr/>
        </p:nvSpPr>
        <p:spPr>
          <a:xfrm>
            <a:off x="294681" y="3480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092FFA4C-F794-8E79-49A0-5AE1651D8134}"/>
              </a:ext>
            </a:extLst>
          </p:cNvPr>
          <p:cNvSpPr txBox="1"/>
          <p:nvPr/>
        </p:nvSpPr>
        <p:spPr>
          <a:xfrm>
            <a:off x="73885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49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60035A2-1922-F3FF-331A-960563458908}"/>
              </a:ext>
            </a:extLst>
          </p:cNvPr>
          <p:cNvSpPr txBox="1"/>
          <p:nvPr/>
        </p:nvSpPr>
        <p:spPr>
          <a:xfrm>
            <a:off x="117108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AE4F2B8A-6DC3-6913-B27F-1AEACAC5EFD2}"/>
              </a:ext>
            </a:extLst>
          </p:cNvPr>
          <p:cNvSpPr txBox="1"/>
          <p:nvPr/>
        </p:nvSpPr>
        <p:spPr>
          <a:xfrm>
            <a:off x="292039" y="3948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56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9318F679-8B87-3789-29D0-34CAF57DBE35}"/>
              </a:ext>
            </a:extLst>
          </p:cNvPr>
          <p:cNvSpPr txBox="1"/>
          <p:nvPr/>
        </p:nvSpPr>
        <p:spPr>
          <a:xfrm>
            <a:off x="724775" y="39459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57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F5CB9C6B-FA01-63C3-ECCE-DFFE37E18DB8}"/>
              </a:ext>
            </a:extLst>
          </p:cNvPr>
          <p:cNvSpPr txBox="1"/>
          <p:nvPr/>
        </p:nvSpPr>
        <p:spPr>
          <a:xfrm>
            <a:off x="1193210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2A50E70-878E-A1AA-C92E-1B3AE9214579}"/>
              </a:ext>
            </a:extLst>
          </p:cNvPr>
          <p:cNvSpPr txBox="1"/>
          <p:nvPr/>
        </p:nvSpPr>
        <p:spPr>
          <a:xfrm>
            <a:off x="164544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7CF4BF6F-FE15-25C1-347B-3AF8FF72D29A}"/>
              </a:ext>
            </a:extLst>
          </p:cNvPr>
          <p:cNvSpPr txBox="1"/>
          <p:nvPr/>
        </p:nvSpPr>
        <p:spPr>
          <a:xfrm>
            <a:off x="1641486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BF27E7D-DA63-BC7C-BE1C-FB2E838A2149}"/>
              </a:ext>
            </a:extLst>
          </p:cNvPr>
          <p:cNvSpPr txBox="1"/>
          <p:nvPr/>
        </p:nvSpPr>
        <p:spPr>
          <a:xfrm>
            <a:off x="2054042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52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6771C71-033E-F910-1A2F-EB5C883FD556}"/>
              </a:ext>
            </a:extLst>
          </p:cNvPr>
          <p:cNvSpPr txBox="1"/>
          <p:nvPr/>
        </p:nvSpPr>
        <p:spPr>
          <a:xfrm>
            <a:off x="2467008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53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4FC08381-7656-49D1-44BA-FB1D84A2ABCD}"/>
              </a:ext>
            </a:extLst>
          </p:cNvPr>
          <p:cNvSpPr txBox="1"/>
          <p:nvPr/>
        </p:nvSpPr>
        <p:spPr>
          <a:xfrm>
            <a:off x="289092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32A29F7-8830-E459-1E5B-C5219EF287AC}"/>
              </a:ext>
            </a:extLst>
          </p:cNvPr>
          <p:cNvSpPr txBox="1"/>
          <p:nvPr/>
        </p:nvSpPr>
        <p:spPr>
          <a:xfrm>
            <a:off x="2098765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2BCDBF6-9163-8019-5E9F-92FF547E26E8}"/>
              </a:ext>
            </a:extLst>
          </p:cNvPr>
          <p:cNvSpPr txBox="1"/>
          <p:nvPr/>
        </p:nvSpPr>
        <p:spPr>
          <a:xfrm>
            <a:off x="2531552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ED2224D-A2D2-23CE-43A5-9D17BC56271A}"/>
              </a:ext>
            </a:extLst>
          </p:cNvPr>
          <p:cNvSpPr txBox="1"/>
          <p:nvPr/>
        </p:nvSpPr>
        <p:spPr>
          <a:xfrm>
            <a:off x="2920569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0A00A68D-2AEF-5ED4-0848-700A62FE33FF}"/>
              </a:ext>
            </a:extLst>
          </p:cNvPr>
          <p:cNvSpPr txBox="1"/>
          <p:nvPr/>
        </p:nvSpPr>
        <p:spPr>
          <a:xfrm>
            <a:off x="340460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55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B67B930-3C22-025E-E948-B23B0AD5B4B6}"/>
              </a:ext>
            </a:extLst>
          </p:cNvPr>
          <p:cNvSpPr txBox="1"/>
          <p:nvPr/>
        </p:nvSpPr>
        <p:spPr>
          <a:xfrm>
            <a:off x="3400649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43812849-282E-D2F1-ED56-3E0883F903AD}"/>
              </a:ext>
            </a:extLst>
          </p:cNvPr>
          <p:cNvSpPr txBox="1"/>
          <p:nvPr/>
        </p:nvSpPr>
        <p:spPr>
          <a:xfrm>
            <a:off x="288651" y="2590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CE89CCD3-9425-1CA6-E166-ACB40A4A5CE2}"/>
              </a:ext>
            </a:extLst>
          </p:cNvPr>
          <p:cNvSpPr txBox="1"/>
          <p:nvPr/>
        </p:nvSpPr>
        <p:spPr>
          <a:xfrm>
            <a:off x="73282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33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60B740FE-692A-BB93-B435-D5D520DBA969}"/>
              </a:ext>
            </a:extLst>
          </p:cNvPr>
          <p:cNvSpPr txBox="1"/>
          <p:nvPr/>
        </p:nvSpPr>
        <p:spPr>
          <a:xfrm>
            <a:off x="116505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34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46D25F9C-32FF-A2EE-11F7-CED97880986A}"/>
              </a:ext>
            </a:extLst>
          </p:cNvPr>
          <p:cNvSpPr txBox="1"/>
          <p:nvPr/>
        </p:nvSpPr>
        <p:spPr>
          <a:xfrm>
            <a:off x="286009" y="30589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1A496A6-944F-1D71-EE16-6B2102B09B80}"/>
              </a:ext>
            </a:extLst>
          </p:cNvPr>
          <p:cNvSpPr txBox="1"/>
          <p:nvPr/>
        </p:nvSpPr>
        <p:spPr>
          <a:xfrm>
            <a:off x="718745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7ACB02A3-1B7D-A4D7-AB68-E0F68B0CBF96}"/>
              </a:ext>
            </a:extLst>
          </p:cNvPr>
          <p:cNvSpPr txBox="1"/>
          <p:nvPr/>
        </p:nvSpPr>
        <p:spPr>
          <a:xfrm>
            <a:off x="1187180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F81A7252-B65D-5700-4079-2330125A48CF}"/>
              </a:ext>
            </a:extLst>
          </p:cNvPr>
          <p:cNvSpPr txBox="1"/>
          <p:nvPr/>
        </p:nvSpPr>
        <p:spPr>
          <a:xfrm>
            <a:off x="163941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01639D35-1FC4-648C-05A0-BDBA9F8C10D8}"/>
              </a:ext>
            </a:extLst>
          </p:cNvPr>
          <p:cNvSpPr txBox="1"/>
          <p:nvPr/>
        </p:nvSpPr>
        <p:spPr>
          <a:xfrm>
            <a:off x="1635456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43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0E299EA6-54DC-D4D2-4A7B-E4BD940975D1}"/>
              </a:ext>
            </a:extLst>
          </p:cNvPr>
          <p:cNvSpPr txBox="1"/>
          <p:nvPr/>
        </p:nvSpPr>
        <p:spPr>
          <a:xfrm>
            <a:off x="2048012" y="2587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513A88ED-FE07-65AF-7CDF-F9083A4A1C6A}"/>
              </a:ext>
            </a:extLst>
          </p:cNvPr>
          <p:cNvSpPr txBox="1"/>
          <p:nvPr/>
        </p:nvSpPr>
        <p:spPr>
          <a:xfrm>
            <a:off x="2460978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F60D3043-EEF7-6546-00F5-0E0E540B4F9B}"/>
              </a:ext>
            </a:extLst>
          </p:cNvPr>
          <p:cNvSpPr txBox="1"/>
          <p:nvPr/>
        </p:nvSpPr>
        <p:spPr>
          <a:xfrm>
            <a:off x="288489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BB00EFBE-E0D5-1896-E4F6-D6257CB9080D}"/>
              </a:ext>
            </a:extLst>
          </p:cNvPr>
          <p:cNvSpPr txBox="1"/>
          <p:nvPr/>
        </p:nvSpPr>
        <p:spPr>
          <a:xfrm>
            <a:off x="2092735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44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C7184018-841D-D4BC-46F1-5353CF0DB1DA}"/>
              </a:ext>
            </a:extLst>
          </p:cNvPr>
          <p:cNvSpPr txBox="1"/>
          <p:nvPr/>
        </p:nvSpPr>
        <p:spPr>
          <a:xfrm>
            <a:off x="2525522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45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16434DEE-580E-1132-1F44-0E86ECED63C8}"/>
              </a:ext>
            </a:extLst>
          </p:cNvPr>
          <p:cNvSpPr txBox="1"/>
          <p:nvPr/>
        </p:nvSpPr>
        <p:spPr>
          <a:xfrm>
            <a:off x="2914539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46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1D10BAC9-1885-E48C-5D10-08C92AE4707A}"/>
              </a:ext>
            </a:extLst>
          </p:cNvPr>
          <p:cNvSpPr txBox="1"/>
          <p:nvPr/>
        </p:nvSpPr>
        <p:spPr>
          <a:xfrm>
            <a:off x="3398575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FDEC941-6779-4951-0DD2-1717492B3F30}"/>
              </a:ext>
            </a:extLst>
          </p:cNvPr>
          <p:cNvSpPr txBox="1"/>
          <p:nvPr/>
        </p:nvSpPr>
        <p:spPr>
          <a:xfrm>
            <a:off x="3394619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47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BBFFA01-A52F-3F19-5D48-12A1ECF125B0}"/>
              </a:ext>
            </a:extLst>
          </p:cNvPr>
          <p:cNvSpPr txBox="1"/>
          <p:nvPr/>
        </p:nvSpPr>
        <p:spPr>
          <a:xfrm>
            <a:off x="296352" y="17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D176773-E832-5EFF-C9A6-46B419609DEA}"/>
              </a:ext>
            </a:extLst>
          </p:cNvPr>
          <p:cNvSpPr txBox="1"/>
          <p:nvPr/>
        </p:nvSpPr>
        <p:spPr>
          <a:xfrm>
            <a:off x="74052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F400A6FC-27F0-B198-1B69-DD64B51C4B98}"/>
              </a:ext>
            </a:extLst>
          </p:cNvPr>
          <p:cNvSpPr txBox="1"/>
          <p:nvPr/>
        </p:nvSpPr>
        <p:spPr>
          <a:xfrm>
            <a:off x="117275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20928E1E-11D4-35B0-7A74-5F39A241012E}"/>
              </a:ext>
            </a:extLst>
          </p:cNvPr>
          <p:cNvSpPr txBox="1"/>
          <p:nvPr/>
        </p:nvSpPr>
        <p:spPr>
          <a:xfrm>
            <a:off x="293710" y="2199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EFDF6CED-058D-8B4D-F799-2F6410B82C12}"/>
              </a:ext>
            </a:extLst>
          </p:cNvPr>
          <p:cNvSpPr txBox="1"/>
          <p:nvPr/>
        </p:nvSpPr>
        <p:spPr>
          <a:xfrm>
            <a:off x="726446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DFA5B14-373F-2E3D-651A-66EA8D00FD11}"/>
              </a:ext>
            </a:extLst>
          </p:cNvPr>
          <p:cNvSpPr txBox="1"/>
          <p:nvPr/>
        </p:nvSpPr>
        <p:spPr>
          <a:xfrm>
            <a:off x="1194881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26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8915EB60-AFFF-783E-36DF-1BD6AF8BB24A}"/>
              </a:ext>
            </a:extLst>
          </p:cNvPr>
          <p:cNvSpPr txBox="1"/>
          <p:nvPr/>
        </p:nvSpPr>
        <p:spPr>
          <a:xfrm>
            <a:off x="164711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73C7A644-107C-1B19-6AC5-C6508F8D5736}"/>
              </a:ext>
            </a:extLst>
          </p:cNvPr>
          <p:cNvSpPr txBox="1"/>
          <p:nvPr/>
        </p:nvSpPr>
        <p:spPr>
          <a:xfrm>
            <a:off x="1643157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43FAAF3A-D6C7-E5FE-4037-233797A646FF}"/>
              </a:ext>
            </a:extLst>
          </p:cNvPr>
          <p:cNvSpPr txBox="1"/>
          <p:nvPr/>
        </p:nvSpPr>
        <p:spPr>
          <a:xfrm>
            <a:off x="2055713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87DAD90A-4DDA-A18B-9251-137A952A7888}"/>
              </a:ext>
            </a:extLst>
          </p:cNvPr>
          <p:cNvSpPr txBox="1"/>
          <p:nvPr/>
        </p:nvSpPr>
        <p:spPr>
          <a:xfrm>
            <a:off x="2468679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73122A5-841E-C75F-1B8E-B785B6ED9042}"/>
              </a:ext>
            </a:extLst>
          </p:cNvPr>
          <p:cNvSpPr txBox="1"/>
          <p:nvPr/>
        </p:nvSpPr>
        <p:spPr>
          <a:xfrm>
            <a:off x="289259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91FE7F26-674F-F3D7-1503-7DD165E6EA47}"/>
              </a:ext>
            </a:extLst>
          </p:cNvPr>
          <p:cNvSpPr txBox="1"/>
          <p:nvPr/>
        </p:nvSpPr>
        <p:spPr>
          <a:xfrm>
            <a:off x="2100436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28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265F38E1-1296-6FFE-CA59-0CD8AD6E2F21}"/>
              </a:ext>
            </a:extLst>
          </p:cNvPr>
          <p:cNvSpPr txBox="1"/>
          <p:nvPr/>
        </p:nvSpPr>
        <p:spPr>
          <a:xfrm>
            <a:off x="2533223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29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8794E785-E47B-69B3-E196-D5DA0A149AB6}"/>
              </a:ext>
            </a:extLst>
          </p:cNvPr>
          <p:cNvSpPr txBox="1"/>
          <p:nvPr/>
        </p:nvSpPr>
        <p:spPr>
          <a:xfrm>
            <a:off x="2922240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246EF110-1523-632A-C79D-A027391A2BC9}"/>
              </a:ext>
            </a:extLst>
          </p:cNvPr>
          <p:cNvSpPr txBox="1"/>
          <p:nvPr/>
        </p:nvSpPr>
        <p:spPr>
          <a:xfrm>
            <a:off x="340627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F6D485F-7541-BAD6-C907-92BABF7CF3CA}"/>
              </a:ext>
            </a:extLst>
          </p:cNvPr>
          <p:cNvSpPr txBox="1"/>
          <p:nvPr/>
        </p:nvSpPr>
        <p:spPr>
          <a:xfrm>
            <a:off x="3402320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E90D2E-6676-A15B-18F2-FC0AB88D8BA9}"/>
              </a:ext>
            </a:extLst>
          </p:cNvPr>
          <p:cNvSpPr txBox="1"/>
          <p:nvPr/>
        </p:nvSpPr>
        <p:spPr>
          <a:xfrm>
            <a:off x="366682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FA0207B-585F-369E-DDB4-0C77A36CF972}"/>
              </a:ext>
            </a:extLst>
          </p:cNvPr>
          <p:cNvSpPr txBox="1"/>
          <p:nvPr/>
        </p:nvSpPr>
        <p:spPr>
          <a:xfrm>
            <a:off x="779049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474B32-0BDF-B2E4-737B-7FA4CEA6D46F}"/>
              </a:ext>
            </a:extLst>
          </p:cNvPr>
          <p:cNvSpPr txBox="1"/>
          <p:nvPr/>
        </p:nvSpPr>
        <p:spPr>
          <a:xfrm>
            <a:off x="1220206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68F5304-0181-CD8C-E423-0CC8C4CE69AD}"/>
              </a:ext>
            </a:extLst>
          </p:cNvPr>
          <p:cNvSpPr txBox="1"/>
          <p:nvPr/>
        </p:nvSpPr>
        <p:spPr>
          <a:xfrm>
            <a:off x="363897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018FA7F-476C-B7DF-7107-C812036C1CCE}"/>
              </a:ext>
            </a:extLst>
          </p:cNvPr>
          <p:cNvSpPr txBox="1"/>
          <p:nvPr/>
        </p:nvSpPr>
        <p:spPr>
          <a:xfrm>
            <a:off x="756929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A4CC17-F6E7-B3A8-E38B-9497482BC7C1}"/>
              </a:ext>
            </a:extLst>
          </p:cNvPr>
          <p:cNvSpPr txBox="1"/>
          <p:nvPr/>
        </p:nvSpPr>
        <p:spPr>
          <a:xfrm>
            <a:off x="1177750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6B67037-631D-91F9-039C-A6B4D73758CE}"/>
              </a:ext>
            </a:extLst>
          </p:cNvPr>
          <p:cNvSpPr txBox="1"/>
          <p:nvPr/>
        </p:nvSpPr>
        <p:spPr>
          <a:xfrm>
            <a:off x="162998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C997B3-FF33-F054-1B11-715E26E6070B}"/>
              </a:ext>
            </a:extLst>
          </p:cNvPr>
          <p:cNvSpPr txBox="1"/>
          <p:nvPr/>
        </p:nvSpPr>
        <p:spPr>
          <a:xfrm>
            <a:off x="1626026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693757-985D-70F9-4E64-113CFACED3AD}"/>
              </a:ext>
            </a:extLst>
          </p:cNvPr>
          <p:cNvSpPr txBox="1"/>
          <p:nvPr/>
        </p:nvSpPr>
        <p:spPr>
          <a:xfrm>
            <a:off x="8872151" y="4009539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0    1    2    3    4    5    6     7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6131C2A9-21CD-4AAF-E8B1-663655E6FD6B}"/>
              </a:ext>
            </a:extLst>
          </p:cNvPr>
          <p:cNvSpPr txBox="1"/>
          <p:nvPr/>
        </p:nvSpPr>
        <p:spPr>
          <a:xfrm rot="16200000">
            <a:off x="7225922" y="2455897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0    1    2    3    4    5    6     7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DE3038E6-F91D-63C9-6E50-6AA5C714DECC}"/>
              </a:ext>
            </a:extLst>
          </p:cNvPr>
          <p:cNvSpPr txBox="1"/>
          <p:nvPr/>
        </p:nvSpPr>
        <p:spPr>
          <a:xfrm>
            <a:off x="9393778" y="308737"/>
            <a:ext cx="9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plotting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8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AE351C9-BE75-CD2C-09B3-7743B5B5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338" y="428338"/>
            <a:ext cx="6001323" cy="60013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49F0AE-3B0B-8DAF-3CE5-BA00D1D0D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1623" y="2020735"/>
            <a:ext cx="4051853" cy="135061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4E21528-C32F-71F5-D798-9AECDB75E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40" t="-1821" r="82296" b="46009"/>
          <a:stretch/>
        </p:blipFill>
        <p:spPr>
          <a:xfrm>
            <a:off x="6098650" y="4174435"/>
            <a:ext cx="731519" cy="7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6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hteck 285">
            <a:extLst>
              <a:ext uri="{FF2B5EF4-FFF2-40B4-BE49-F238E27FC236}">
                <a16:creationId xmlns:a16="http://schemas.microsoft.com/office/drawing/2014/main" id="{4D123C18-0ABE-50DB-F4B9-52B1475D2375}"/>
              </a:ext>
            </a:extLst>
          </p:cNvPr>
          <p:cNvSpPr/>
          <p:nvPr/>
        </p:nvSpPr>
        <p:spPr>
          <a:xfrm flipH="1">
            <a:off x="5734539" y="1681312"/>
            <a:ext cx="372547" cy="446608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A69DAE60-5ABD-C7DE-4EF5-E0ACA18FB90D}"/>
              </a:ext>
            </a:extLst>
          </p:cNvPr>
          <p:cNvSpPr/>
          <p:nvPr/>
        </p:nvSpPr>
        <p:spPr>
          <a:xfrm flipH="1">
            <a:off x="6150934" y="2134214"/>
            <a:ext cx="372547" cy="446608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5C8AF66E-D3FB-C709-2659-8A0A6536EEA3}"/>
              </a:ext>
            </a:extLst>
          </p:cNvPr>
          <p:cNvSpPr/>
          <p:nvPr/>
        </p:nvSpPr>
        <p:spPr>
          <a:xfrm flipH="1">
            <a:off x="6150933" y="2989653"/>
            <a:ext cx="372547" cy="413959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B7C7E8AC-1539-5683-82BF-8E71EB9F3A9B}"/>
              </a:ext>
            </a:extLst>
          </p:cNvPr>
          <p:cNvSpPr/>
          <p:nvPr/>
        </p:nvSpPr>
        <p:spPr>
          <a:xfrm flipH="1">
            <a:off x="5743674" y="3439033"/>
            <a:ext cx="372547" cy="413959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C0F7A410-BA1B-5B10-F509-B2851851DF0D}"/>
              </a:ext>
            </a:extLst>
          </p:cNvPr>
          <p:cNvSpPr/>
          <p:nvPr/>
        </p:nvSpPr>
        <p:spPr>
          <a:xfrm flipH="1">
            <a:off x="4836151" y="3454722"/>
            <a:ext cx="372547" cy="413959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5F445330-E09A-5C14-6713-308272068522}"/>
              </a:ext>
            </a:extLst>
          </p:cNvPr>
          <p:cNvSpPr/>
          <p:nvPr/>
        </p:nvSpPr>
        <p:spPr>
          <a:xfrm flipH="1">
            <a:off x="4400504" y="3010379"/>
            <a:ext cx="372547" cy="413959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DE4A9C85-BE06-A74A-1686-15357DCAC7B3}"/>
              </a:ext>
            </a:extLst>
          </p:cNvPr>
          <p:cNvSpPr/>
          <p:nvPr/>
        </p:nvSpPr>
        <p:spPr>
          <a:xfrm flipH="1">
            <a:off x="4391563" y="2137568"/>
            <a:ext cx="392298" cy="469685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E1784308-2486-327F-7ABF-0CBD17666333}"/>
              </a:ext>
            </a:extLst>
          </p:cNvPr>
          <p:cNvSpPr/>
          <p:nvPr/>
        </p:nvSpPr>
        <p:spPr>
          <a:xfrm flipH="1">
            <a:off x="4829538" y="1675636"/>
            <a:ext cx="372547" cy="413959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F4FB8FAD-B4B1-5A99-0F83-B64D60AB9608}"/>
              </a:ext>
            </a:extLst>
          </p:cNvPr>
          <p:cNvSpPr/>
          <p:nvPr/>
        </p:nvSpPr>
        <p:spPr>
          <a:xfrm flipH="1">
            <a:off x="8451719" y="3429000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9E9FD8EB-60C4-35FE-CD09-E5E7CB2974E7}"/>
              </a:ext>
            </a:extLst>
          </p:cNvPr>
          <p:cNvSpPr/>
          <p:nvPr/>
        </p:nvSpPr>
        <p:spPr>
          <a:xfrm flipH="1">
            <a:off x="10634953" y="3441503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0085C7C-9D4F-02AC-C098-97FDDD57AC95}"/>
              </a:ext>
            </a:extLst>
          </p:cNvPr>
          <p:cNvSpPr/>
          <p:nvPr/>
        </p:nvSpPr>
        <p:spPr>
          <a:xfrm flipH="1">
            <a:off x="7989515" y="3865644"/>
            <a:ext cx="423498" cy="47764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BDD0E768-98A7-980B-0193-C8B6370C0EB0}"/>
              </a:ext>
            </a:extLst>
          </p:cNvPr>
          <p:cNvSpPr/>
          <p:nvPr/>
        </p:nvSpPr>
        <p:spPr>
          <a:xfrm flipH="1">
            <a:off x="8453406" y="1247505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B062D440-1F66-14F3-5BD2-C95E5718D2D5}"/>
              </a:ext>
            </a:extLst>
          </p:cNvPr>
          <p:cNvSpPr/>
          <p:nvPr/>
        </p:nvSpPr>
        <p:spPr>
          <a:xfrm flipH="1">
            <a:off x="8008602" y="782434"/>
            <a:ext cx="423498" cy="457712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212051DF-3AFC-AFF6-378C-F7192A2E93B4}"/>
              </a:ext>
            </a:extLst>
          </p:cNvPr>
          <p:cNvSpPr/>
          <p:nvPr/>
        </p:nvSpPr>
        <p:spPr>
          <a:xfrm flipH="1">
            <a:off x="8451171" y="3428408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0FB6D2EB-AA59-4FD6-FCA4-627F6B52C3AC}"/>
              </a:ext>
            </a:extLst>
          </p:cNvPr>
          <p:cNvSpPr/>
          <p:nvPr/>
        </p:nvSpPr>
        <p:spPr>
          <a:xfrm flipH="1">
            <a:off x="10634405" y="3440911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05A7E738-46EB-D634-2100-6C64B6949C1B}"/>
              </a:ext>
            </a:extLst>
          </p:cNvPr>
          <p:cNvSpPr/>
          <p:nvPr/>
        </p:nvSpPr>
        <p:spPr>
          <a:xfrm flipH="1">
            <a:off x="7988967" y="3865052"/>
            <a:ext cx="423498" cy="47764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AFE0D11D-A291-8355-E98A-16E6EE9D5F99}"/>
              </a:ext>
            </a:extLst>
          </p:cNvPr>
          <p:cNvSpPr/>
          <p:nvPr/>
        </p:nvSpPr>
        <p:spPr>
          <a:xfrm flipH="1">
            <a:off x="10627478" y="1254101"/>
            <a:ext cx="423498" cy="418469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8E55873A-AC33-997C-2201-DCF2F9A5FC28}"/>
              </a:ext>
            </a:extLst>
          </p:cNvPr>
          <p:cNvSpPr/>
          <p:nvPr/>
        </p:nvSpPr>
        <p:spPr>
          <a:xfrm flipH="1">
            <a:off x="11070425" y="3874673"/>
            <a:ext cx="512300" cy="46861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A8EE3DBC-E3C2-4D29-0C7C-2A2C90722086}"/>
              </a:ext>
            </a:extLst>
          </p:cNvPr>
          <p:cNvSpPr/>
          <p:nvPr/>
        </p:nvSpPr>
        <p:spPr>
          <a:xfrm flipH="1">
            <a:off x="8460716" y="3893773"/>
            <a:ext cx="2590260" cy="46647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E93167DA-FD7F-6018-E9A5-AE9C3B2324B6}"/>
              </a:ext>
            </a:extLst>
          </p:cNvPr>
          <p:cNvSpPr/>
          <p:nvPr/>
        </p:nvSpPr>
        <p:spPr>
          <a:xfrm rot="5400000" flipH="1">
            <a:off x="6913509" y="2330628"/>
            <a:ext cx="2612773" cy="41870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648CB2C7-1AB3-C9AF-7154-855359E063F1}"/>
              </a:ext>
            </a:extLst>
          </p:cNvPr>
          <p:cNvSpPr/>
          <p:nvPr/>
        </p:nvSpPr>
        <p:spPr>
          <a:xfrm flipH="1">
            <a:off x="11058451" y="782433"/>
            <a:ext cx="530998" cy="440129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70880F8-D466-5B4E-23D1-C02252DFF36B}"/>
              </a:ext>
            </a:extLst>
          </p:cNvPr>
          <p:cNvSpPr/>
          <p:nvPr/>
        </p:nvSpPr>
        <p:spPr>
          <a:xfrm flipH="1">
            <a:off x="8449659" y="781349"/>
            <a:ext cx="2590260" cy="46647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C4FA4892-4045-0F08-D46C-6EEFE3E37561}"/>
              </a:ext>
            </a:extLst>
          </p:cNvPr>
          <p:cNvSpPr/>
          <p:nvPr/>
        </p:nvSpPr>
        <p:spPr>
          <a:xfrm rot="5400000" flipH="1">
            <a:off x="10017184" y="2335965"/>
            <a:ext cx="2612773" cy="48681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3D128F95-54F9-7433-0B79-492C8A660FED}"/>
              </a:ext>
            </a:extLst>
          </p:cNvPr>
          <p:cNvSpPr/>
          <p:nvPr/>
        </p:nvSpPr>
        <p:spPr>
          <a:xfrm rot="5400000" flipH="1">
            <a:off x="9982568" y="2341781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56F6805-062F-CA79-43D9-64E0DF4221AC}"/>
              </a:ext>
            </a:extLst>
          </p:cNvPr>
          <p:cNvSpPr/>
          <p:nvPr/>
        </p:nvSpPr>
        <p:spPr>
          <a:xfrm rot="10800000" flipH="1">
            <a:off x="8895478" y="1244051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F1AE2CFD-3A8A-2231-09C1-1118B6243DA0}"/>
              </a:ext>
            </a:extLst>
          </p:cNvPr>
          <p:cNvSpPr/>
          <p:nvPr/>
        </p:nvSpPr>
        <p:spPr>
          <a:xfrm rot="5400000" flipH="1">
            <a:off x="7789659" y="2342656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4397D5CE-F591-D879-4E7C-20CEEE48DE17}"/>
              </a:ext>
            </a:extLst>
          </p:cNvPr>
          <p:cNvSpPr/>
          <p:nvPr/>
        </p:nvSpPr>
        <p:spPr>
          <a:xfrm flipH="1">
            <a:off x="8894533" y="3448363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9F7E1278-C3BF-ADAC-970C-9A01037157E1}"/>
              </a:ext>
            </a:extLst>
          </p:cNvPr>
          <p:cNvSpPr/>
          <p:nvPr/>
        </p:nvSpPr>
        <p:spPr>
          <a:xfrm flipH="1">
            <a:off x="8007657" y="782434"/>
            <a:ext cx="423498" cy="457712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AB59931F-AF6B-494D-859E-4206F5A512BE}"/>
              </a:ext>
            </a:extLst>
          </p:cNvPr>
          <p:cNvSpPr/>
          <p:nvPr/>
        </p:nvSpPr>
        <p:spPr>
          <a:xfrm flipH="1">
            <a:off x="11057506" y="782433"/>
            <a:ext cx="530998" cy="440129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41D0CDE-5CF5-BD3F-CFB9-2F5DF4B369CC}"/>
              </a:ext>
            </a:extLst>
          </p:cNvPr>
          <p:cNvSpPr/>
          <p:nvPr/>
        </p:nvSpPr>
        <p:spPr>
          <a:xfrm flipH="1">
            <a:off x="7988570" y="3865644"/>
            <a:ext cx="423498" cy="47764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37E094D9-B065-A5C0-D5C1-F6382C08CB51}"/>
              </a:ext>
            </a:extLst>
          </p:cNvPr>
          <p:cNvSpPr/>
          <p:nvPr/>
        </p:nvSpPr>
        <p:spPr>
          <a:xfrm flipH="1">
            <a:off x="11069480" y="3874673"/>
            <a:ext cx="512300" cy="468611"/>
          </a:xfrm>
          <a:prstGeom prst="rect">
            <a:avLst/>
          </a:prstGeom>
          <a:solidFill>
            <a:schemeClr val="accent2">
              <a:lumMod val="20000"/>
              <a:lumOff val="8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958594-066D-AC3F-2369-F9E2E17C7968}"/>
              </a:ext>
            </a:extLst>
          </p:cNvPr>
          <p:cNvSpPr/>
          <p:nvPr/>
        </p:nvSpPr>
        <p:spPr>
          <a:xfrm flipH="1">
            <a:off x="8459771" y="3893773"/>
            <a:ext cx="2590260" cy="46647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D6E9E449-BD1A-113B-8DBA-2B2C6463B5BC}"/>
              </a:ext>
            </a:extLst>
          </p:cNvPr>
          <p:cNvSpPr/>
          <p:nvPr/>
        </p:nvSpPr>
        <p:spPr>
          <a:xfrm flipH="1">
            <a:off x="8448714" y="781349"/>
            <a:ext cx="2590260" cy="46647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A4BE9ED9-EE98-2D05-BA4E-1CCB9CAE7BB7}"/>
              </a:ext>
            </a:extLst>
          </p:cNvPr>
          <p:cNvSpPr/>
          <p:nvPr/>
        </p:nvSpPr>
        <p:spPr>
          <a:xfrm rot="5400000" flipH="1">
            <a:off x="6912564" y="2330628"/>
            <a:ext cx="2612773" cy="41870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ECCCC1EE-A6F0-DB4B-2B23-BF1CAACB38F0}"/>
              </a:ext>
            </a:extLst>
          </p:cNvPr>
          <p:cNvSpPr/>
          <p:nvPr/>
        </p:nvSpPr>
        <p:spPr>
          <a:xfrm rot="5400000" flipH="1">
            <a:off x="10016239" y="2335965"/>
            <a:ext cx="2612773" cy="486811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D73455CD-870B-5C34-C2C4-C90DFAD58F9B}"/>
              </a:ext>
            </a:extLst>
          </p:cNvPr>
          <p:cNvSpPr/>
          <p:nvPr/>
        </p:nvSpPr>
        <p:spPr>
          <a:xfrm rot="5400000" flipH="1">
            <a:off x="9981623" y="2341781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72854DEF-5DC1-C019-E200-4D8D94FC34FA}"/>
              </a:ext>
            </a:extLst>
          </p:cNvPr>
          <p:cNvSpPr/>
          <p:nvPr/>
        </p:nvSpPr>
        <p:spPr>
          <a:xfrm rot="10800000" flipH="1">
            <a:off x="8894533" y="1244051"/>
            <a:ext cx="1722247" cy="412674"/>
          </a:xfrm>
          <a:prstGeom prst="rect">
            <a:avLst/>
          </a:prstGeom>
          <a:solidFill>
            <a:schemeClr val="accent1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A692ABF-12E0-D79E-0865-4B41852A7250}"/>
              </a:ext>
            </a:extLst>
          </p:cNvPr>
          <p:cNvSpPr/>
          <p:nvPr/>
        </p:nvSpPr>
        <p:spPr>
          <a:xfrm flipH="1">
            <a:off x="4808439" y="2105852"/>
            <a:ext cx="1327515" cy="1336923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935AFA0-A55F-9468-6B49-B58D1762604E}"/>
              </a:ext>
            </a:extLst>
          </p:cNvPr>
          <p:cNvSpPr/>
          <p:nvPr/>
        </p:nvSpPr>
        <p:spPr>
          <a:xfrm>
            <a:off x="154901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A08631-F7E4-6B45-8501-5910747EEF81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4901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5DBC561-9C06-16AA-FE88-25D14FCF9FD2}"/>
              </a:ext>
            </a:extLst>
          </p:cNvPr>
          <p:cNvCxnSpPr/>
          <p:nvPr/>
        </p:nvCxnSpPr>
        <p:spPr>
          <a:xfrm>
            <a:off x="2790694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1E1E995-910E-2907-15AD-B3A4B762E1FB}"/>
              </a:ext>
            </a:extLst>
          </p:cNvPr>
          <p:cNvCxnSpPr/>
          <p:nvPr/>
        </p:nvCxnSpPr>
        <p:spPr>
          <a:xfrm>
            <a:off x="103729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67788E-8792-2EFF-B654-461273FD7B38}"/>
              </a:ext>
            </a:extLst>
          </p:cNvPr>
          <p:cNvCxnSpPr/>
          <p:nvPr/>
        </p:nvCxnSpPr>
        <p:spPr>
          <a:xfrm>
            <a:off x="23559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A7557E8-D8A1-0054-DF18-2533D0980764}"/>
              </a:ext>
            </a:extLst>
          </p:cNvPr>
          <p:cNvCxnSpPr/>
          <p:nvPr/>
        </p:nvCxnSpPr>
        <p:spPr>
          <a:xfrm>
            <a:off x="602550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FF61AB-ED6F-8E0B-AC52-C4F11C989111}"/>
              </a:ext>
            </a:extLst>
          </p:cNvPr>
          <p:cNvCxnSpPr/>
          <p:nvPr/>
        </p:nvCxnSpPr>
        <p:spPr>
          <a:xfrm>
            <a:off x="32318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C5A86BA-86E5-AD7A-FAB8-ED4131476D4D}"/>
              </a:ext>
            </a:extLst>
          </p:cNvPr>
          <p:cNvCxnSpPr/>
          <p:nvPr/>
        </p:nvCxnSpPr>
        <p:spPr>
          <a:xfrm>
            <a:off x="146882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F505460-615C-2A58-50F3-88A0F1742690}"/>
              </a:ext>
            </a:extLst>
          </p:cNvPr>
          <p:cNvGrpSpPr/>
          <p:nvPr/>
        </p:nvGrpSpPr>
        <p:grpSpPr>
          <a:xfrm rot="5400000">
            <a:off x="640250" y="755507"/>
            <a:ext cx="2629302" cy="3600000"/>
            <a:chOff x="7957394" y="1145276"/>
            <a:chExt cx="2629302" cy="3600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1197A34-10C9-F478-380A-759EDEBC90C6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CAF65F5-2595-AD51-E57C-0F793FC5134B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827A7906-D1B8-035A-4DAA-94922FC186D1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1B56558-93CB-B631-6C84-D5EB4A45A8FE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35A8AD89-6A19-07D8-C59B-905C9C87F447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3E087AF-F809-D41F-9290-CC900C85C999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AC22378-6D61-D6FB-64E2-7AA60D1E76A2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E2A3CCD0-FDB7-6952-BABA-15B35A61258D}"/>
              </a:ext>
            </a:extLst>
          </p:cNvPr>
          <p:cNvSpPr/>
          <p:nvPr/>
        </p:nvSpPr>
        <p:spPr>
          <a:xfrm>
            <a:off x="154901" y="342900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7DF188-5C7B-5B0A-096C-E86FC4075F46}"/>
              </a:ext>
            </a:extLst>
          </p:cNvPr>
          <p:cNvSpPr/>
          <p:nvPr/>
        </p:nvSpPr>
        <p:spPr>
          <a:xfrm>
            <a:off x="154901" y="768357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61E8004-E0B2-58FC-4156-7BFBC0482E3A}"/>
              </a:ext>
            </a:extLst>
          </p:cNvPr>
          <p:cNvSpPr txBox="1"/>
          <p:nvPr/>
        </p:nvSpPr>
        <p:spPr>
          <a:xfrm>
            <a:off x="773750" y="308737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Board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0D2DF1D-866B-DE8B-E093-120544F87A20}"/>
              </a:ext>
            </a:extLst>
          </p:cNvPr>
          <p:cNvSpPr txBox="1"/>
          <p:nvPr/>
        </p:nvSpPr>
        <p:spPr>
          <a:xfrm>
            <a:off x="2010345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CC5BB52-2071-105D-4E05-13D6AE5C5D9D}"/>
              </a:ext>
            </a:extLst>
          </p:cNvPr>
          <p:cNvSpPr txBox="1"/>
          <p:nvPr/>
        </p:nvSpPr>
        <p:spPr>
          <a:xfrm>
            <a:off x="242271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EDE652A-61A9-7BBE-138B-48EBE020290F}"/>
              </a:ext>
            </a:extLst>
          </p:cNvPr>
          <p:cNvSpPr txBox="1"/>
          <p:nvPr/>
        </p:nvSpPr>
        <p:spPr>
          <a:xfrm>
            <a:off x="2863869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8622201-63AB-2EA7-87D0-40D932D9A008}"/>
              </a:ext>
            </a:extLst>
          </p:cNvPr>
          <p:cNvSpPr txBox="1"/>
          <p:nvPr/>
        </p:nvSpPr>
        <p:spPr>
          <a:xfrm>
            <a:off x="2007560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26BF00-EFF6-44EC-CB93-BE8F371915A3}"/>
              </a:ext>
            </a:extLst>
          </p:cNvPr>
          <p:cNvSpPr txBox="1"/>
          <p:nvPr/>
        </p:nvSpPr>
        <p:spPr>
          <a:xfrm>
            <a:off x="2400592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64CF8EC-B2D4-B553-E0B9-B5F19AB8FAF4}"/>
              </a:ext>
            </a:extLst>
          </p:cNvPr>
          <p:cNvSpPr txBox="1"/>
          <p:nvPr/>
        </p:nvSpPr>
        <p:spPr>
          <a:xfrm>
            <a:off x="2789609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FE318C4-D27D-033B-FA79-1A58FC7D88AA}"/>
              </a:ext>
            </a:extLst>
          </p:cNvPr>
          <p:cNvSpPr txBox="1"/>
          <p:nvPr/>
        </p:nvSpPr>
        <p:spPr>
          <a:xfrm>
            <a:off x="327364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7D0298D-271B-88F0-3C64-5B5C79C28017}"/>
              </a:ext>
            </a:extLst>
          </p:cNvPr>
          <p:cNvSpPr txBox="1"/>
          <p:nvPr/>
        </p:nvSpPr>
        <p:spPr>
          <a:xfrm>
            <a:off x="3269689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BFDBCC0-AD6F-F169-CDC5-45997B00C94A}"/>
              </a:ext>
            </a:extLst>
          </p:cNvPr>
          <p:cNvSpPr txBox="1"/>
          <p:nvPr/>
        </p:nvSpPr>
        <p:spPr>
          <a:xfrm>
            <a:off x="179181" y="3480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494344E-8346-D506-B8DE-BE56DDC4986E}"/>
              </a:ext>
            </a:extLst>
          </p:cNvPr>
          <p:cNvSpPr txBox="1"/>
          <p:nvPr/>
        </p:nvSpPr>
        <p:spPr>
          <a:xfrm>
            <a:off x="62335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49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FCDA73A-7203-5EDC-224B-AB2C23475B88}"/>
              </a:ext>
            </a:extLst>
          </p:cNvPr>
          <p:cNvSpPr txBox="1"/>
          <p:nvPr/>
        </p:nvSpPr>
        <p:spPr>
          <a:xfrm>
            <a:off x="105558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43BE8A-3544-48EF-59FB-8B4C6B690EB8}"/>
              </a:ext>
            </a:extLst>
          </p:cNvPr>
          <p:cNvSpPr txBox="1"/>
          <p:nvPr/>
        </p:nvSpPr>
        <p:spPr>
          <a:xfrm>
            <a:off x="176539" y="3948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56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6DEB483-9568-2279-C60E-6860208810B9}"/>
              </a:ext>
            </a:extLst>
          </p:cNvPr>
          <p:cNvSpPr txBox="1"/>
          <p:nvPr/>
        </p:nvSpPr>
        <p:spPr>
          <a:xfrm>
            <a:off x="609275" y="39459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722D492-FCE7-223B-0AB9-6C8EFF61F22F}"/>
              </a:ext>
            </a:extLst>
          </p:cNvPr>
          <p:cNvSpPr txBox="1"/>
          <p:nvPr/>
        </p:nvSpPr>
        <p:spPr>
          <a:xfrm>
            <a:off x="1077710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5D84AC9-2ED5-2D78-908F-181385D2AECF}"/>
              </a:ext>
            </a:extLst>
          </p:cNvPr>
          <p:cNvSpPr txBox="1"/>
          <p:nvPr/>
        </p:nvSpPr>
        <p:spPr>
          <a:xfrm>
            <a:off x="152994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79E116D-FF43-3B21-B9F9-0400570A7596}"/>
              </a:ext>
            </a:extLst>
          </p:cNvPr>
          <p:cNvSpPr txBox="1"/>
          <p:nvPr/>
        </p:nvSpPr>
        <p:spPr>
          <a:xfrm>
            <a:off x="1525986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051CD80-6701-3752-721B-0866C9BD831E}"/>
              </a:ext>
            </a:extLst>
          </p:cNvPr>
          <p:cNvSpPr txBox="1"/>
          <p:nvPr/>
        </p:nvSpPr>
        <p:spPr>
          <a:xfrm>
            <a:off x="1938542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D799841-EBF7-4735-B127-FBD5E4DCBEA6}"/>
              </a:ext>
            </a:extLst>
          </p:cNvPr>
          <p:cNvSpPr txBox="1"/>
          <p:nvPr/>
        </p:nvSpPr>
        <p:spPr>
          <a:xfrm>
            <a:off x="2351508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A4A7FA6-5FE1-019A-D1E0-F24BF54EAD89}"/>
              </a:ext>
            </a:extLst>
          </p:cNvPr>
          <p:cNvSpPr txBox="1"/>
          <p:nvPr/>
        </p:nvSpPr>
        <p:spPr>
          <a:xfrm>
            <a:off x="277542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3C3F082-3EB8-8D35-9E30-5F8F0F01A9CD}"/>
              </a:ext>
            </a:extLst>
          </p:cNvPr>
          <p:cNvSpPr txBox="1"/>
          <p:nvPr/>
        </p:nvSpPr>
        <p:spPr>
          <a:xfrm>
            <a:off x="1983265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11EB892-D5A4-6980-BE17-D7A720E3DB33}"/>
              </a:ext>
            </a:extLst>
          </p:cNvPr>
          <p:cNvSpPr txBox="1"/>
          <p:nvPr/>
        </p:nvSpPr>
        <p:spPr>
          <a:xfrm>
            <a:off x="2416052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3349DD3-4A85-28E0-7000-12F09799D32B}"/>
              </a:ext>
            </a:extLst>
          </p:cNvPr>
          <p:cNvSpPr txBox="1"/>
          <p:nvPr/>
        </p:nvSpPr>
        <p:spPr>
          <a:xfrm>
            <a:off x="2805069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D864CB3-CDC7-6B71-89CA-22CD89D7F33D}"/>
              </a:ext>
            </a:extLst>
          </p:cNvPr>
          <p:cNvSpPr txBox="1"/>
          <p:nvPr/>
        </p:nvSpPr>
        <p:spPr>
          <a:xfrm>
            <a:off x="328910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55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1B0519A-9E6D-6AB3-3ABA-21B614ED068F}"/>
              </a:ext>
            </a:extLst>
          </p:cNvPr>
          <p:cNvSpPr txBox="1"/>
          <p:nvPr/>
        </p:nvSpPr>
        <p:spPr>
          <a:xfrm>
            <a:off x="3285149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835CAF8-660E-37B2-72E3-0C5E86F9C0CA}"/>
              </a:ext>
            </a:extLst>
          </p:cNvPr>
          <p:cNvSpPr txBox="1"/>
          <p:nvPr/>
        </p:nvSpPr>
        <p:spPr>
          <a:xfrm>
            <a:off x="173151" y="2590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98A3C09-6DA2-348F-0198-14FAFB4F0A70}"/>
              </a:ext>
            </a:extLst>
          </p:cNvPr>
          <p:cNvSpPr txBox="1"/>
          <p:nvPr/>
        </p:nvSpPr>
        <p:spPr>
          <a:xfrm>
            <a:off x="61732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33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E40BB70-9A09-2BE3-39F2-EBFDD3E7E16C}"/>
              </a:ext>
            </a:extLst>
          </p:cNvPr>
          <p:cNvSpPr txBox="1"/>
          <p:nvPr/>
        </p:nvSpPr>
        <p:spPr>
          <a:xfrm>
            <a:off x="104955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34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F24F401-A694-AFD7-74DB-E7EEA9077822}"/>
              </a:ext>
            </a:extLst>
          </p:cNvPr>
          <p:cNvSpPr txBox="1"/>
          <p:nvPr/>
        </p:nvSpPr>
        <p:spPr>
          <a:xfrm>
            <a:off x="170509" y="30589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91E90C7-0EE6-17EB-D66F-40ADA74AC4E2}"/>
              </a:ext>
            </a:extLst>
          </p:cNvPr>
          <p:cNvSpPr txBox="1"/>
          <p:nvPr/>
        </p:nvSpPr>
        <p:spPr>
          <a:xfrm>
            <a:off x="603245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5A0D664-8294-4B6D-DD9E-F399B4D3C6D9}"/>
              </a:ext>
            </a:extLst>
          </p:cNvPr>
          <p:cNvSpPr txBox="1"/>
          <p:nvPr/>
        </p:nvSpPr>
        <p:spPr>
          <a:xfrm>
            <a:off x="1071680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5B7E3C0-E7B8-C036-5B9D-4D0D718C298F}"/>
              </a:ext>
            </a:extLst>
          </p:cNvPr>
          <p:cNvSpPr txBox="1"/>
          <p:nvPr/>
        </p:nvSpPr>
        <p:spPr>
          <a:xfrm>
            <a:off x="152391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D9AAED-57CB-7621-E3E0-F7D64827FAFD}"/>
              </a:ext>
            </a:extLst>
          </p:cNvPr>
          <p:cNvSpPr txBox="1"/>
          <p:nvPr/>
        </p:nvSpPr>
        <p:spPr>
          <a:xfrm>
            <a:off x="1519956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43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131FF7C-442F-E736-3199-D9CC53CC2C88}"/>
              </a:ext>
            </a:extLst>
          </p:cNvPr>
          <p:cNvSpPr txBox="1"/>
          <p:nvPr/>
        </p:nvSpPr>
        <p:spPr>
          <a:xfrm>
            <a:off x="1932512" y="2587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36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2FC3CE9-FFF6-1207-1EE8-25E720AAFDE6}"/>
              </a:ext>
            </a:extLst>
          </p:cNvPr>
          <p:cNvSpPr txBox="1"/>
          <p:nvPr/>
        </p:nvSpPr>
        <p:spPr>
          <a:xfrm>
            <a:off x="2345478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37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BDC4A3B-3797-7CF6-2336-A6CC1B64B8A9}"/>
              </a:ext>
            </a:extLst>
          </p:cNvPr>
          <p:cNvSpPr txBox="1"/>
          <p:nvPr/>
        </p:nvSpPr>
        <p:spPr>
          <a:xfrm>
            <a:off x="276939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7EA6CC3-48F3-7243-3F71-D7CEE6AD130E}"/>
              </a:ext>
            </a:extLst>
          </p:cNvPr>
          <p:cNvSpPr txBox="1"/>
          <p:nvPr/>
        </p:nvSpPr>
        <p:spPr>
          <a:xfrm>
            <a:off x="1977235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44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4E6228E-7A89-6864-1C54-2497090FA371}"/>
              </a:ext>
            </a:extLst>
          </p:cNvPr>
          <p:cNvSpPr txBox="1"/>
          <p:nvPr/>
        </p:nvSpPr>
        <p:spPr>
          <a:xfrm>
            <a:off x="2410022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45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013ABBEA-4301-EF23-D38C-A9CE78AD82A4}"/>
              </a:ext>
            </a:extLst>
          </p:cNvPr>
          <p:cNvSpPr txBox="1"/>
          <p:nvPr/>
        </p:nvSpPr>
        <p:spPr>
          <a:xfrm>
            <a:off x="2799039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46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C9BAD51-306E-D63C-6F49-AF85151B50FC}"/>
              </a:ext>
            </a:extLst>
          </p:cNvPr>
          <p:cNvSpPr txBox="1"/>
          <p:nvPr/>
        </p:nvSpPr>
        <p:spPr>
          <a:xfrm>
            <a:off x="3283075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87A1956-08F1-7DA1-636D-6D08755AA11E}"/>
              </a:ext>
            </a:extLst>
          </p:cNvPr>
          <p:cNvSpPr txBox="1"/>
          <p:nvPr/>
        </p:nvSpPr>
        <p:spPr>
          <a:xfrm>
            <a:off x="3279119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47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64EEADB-6B1D-1D5B-88AB-76FDC222B4DD}"/>
              </a:ext>
            </a:extLst>
          </p:cNvPr>
          <p:cNvSpPr txBox="1"/>
          <p:nvPr/>
        </p:nvSpPr>
        <p:spPr>
          <a:xfrm>
            <a:off x="180852" y="17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FC00DCDC-8EE4-45F2-ADAD-4C8B0A9EE79B}"/>
              </a:ext>
            </a:extLst>
          </p:cNvPr>
          <p:cNvSpPr txBox="1"/>
          <p:nvPr/>
        </p:nvSpPr>
        <p:spPr>
          <a:xfrm>
            <a:off x="62502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17695D7-EF12-44F1-9CE7-5DEB5E407BDA}"/>
              </a:ext>
            </a:extLst>
          </p:cNvPr>
          <p:cNvSpPr txBox="1"/>
          <p:nvPr/>
        </p:nvSpPr>
        <p:spPr>
          <a:xfrm>
            <a:off x="105725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C92301A-D5B3-97C6-9FD9-65B691D15A9D}"/>
              </a:ext>
            </a:extLst>
          </p:cNvPr>
          <p:cNvSpPr txBox="1"/>
          <p:nvPr/>
        </p:nvSpPr>
        <p:spPr>
          <a:xfrm>
            <a:off x="178210" y="2199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D8CB256-CF81-F5B5-79D3-BF1BDB5DEC4F}"/>
              </a:ext>
            </a:extLst>
          </p:cNvPr>
          <p:cNvSpPr txBox="1"/>
          <p:nvPr/>
        </p:nvSpPr>
        <p:spPr>
          <a:xfrm>
            <a:off x="610946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DE3D7109-EB1C-05CF-153F-26E2C2D6C5A5}"/>
              </a:ext>
            </a:extLst>
          </p:cNvPr>
          <p:cNvSpPr txBox="1"/>
          <p:nvPr/>
        </p:nvSpPr>
        <p:spPr>
          <a:xfrm>
            <a:off x="1079381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26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DD7D39C5-E859-71EA-9195-764EAC3FF50B}"/>
              </a:ext>
            </a:extLst>
          </p:cNvPr>
          <p:cNvSpPr txBox="1"/>
          <p:nvPr/>
        </p:nvSpPr>
        <p:spPr>
          <a:xfrm>
            <a:off x="153161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AC89F43-62E3-0CC4-78EB-058E998BB53C}"/>
              </a:ext>
            </a:extLst>
          </p:cNvPr>
          <p:cNvSpPr txBox="1"/>
          <p:nvPr/>
        </p:nvSpPr>
        <p:spPr>
          <a:xfrm>
            <a:off x="1527657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27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14EADFB-2204-6E78-7ECB-65FE2D627E4A}"/>
              </a:ext>
            </a:extLst>
          </p:cNvPr>
          <p:cNvSpPr txBox="1"/>
          <p:nvPr/>
        </p:nvSpPr>
        <p:spPr>
          <a:xfrm>
            <a:off x="1940213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94BE415-65CF-76AD-51B0-C9038CACD4CE}"/>
              </a:ext>
            </a:extLst>
          </p:cNvPr>
          <p:cNvSpPr txBox="1"/>
          <p:nvPr/>
        </p:nvSpPr>
        <p:spPr>
          <a:xfrm>
            <a:off x="2353179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2B9E963-7BB9-1FB8-8B07-48A94B92048C}"/>
              </a:ext>
            </a:extLst>
          </p:cNvPr>
          <p:cNvSpPr txBox="1"/>
          <p:nvPr/>
        </p:nvSpPr>
        <p:spPr>
          <a:xfrm>
            <a:off x="277709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8EF44F8E-8C42-2A78-5EE4-84B20AD4E2E5}"/>
              </a:ext>
            </a:extLst>
          </p:cNvPr>
          <p:cNvSpPr txBox="1"/>
          <p:nvPr/>
        </p:nvSpPr>
        <p:spPr>
          <a:xfrm>
            <a:off x="1984936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28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2084308-9C0B-1DE9-2940-851DA5FEC1F9}"/>
              </a:ext>
            </a:extLst>
          </p:cNvPr>
          <p:cNvSpPr txBox="1"/>
          <p:nvPr/>
        </p:nvSpPr>
        <p:spPr>
          <a:xfrm>
            <a:off x="2417723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29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C2FACEB-97EC-DD94-2938-D302102087CC}"/>
              </a:ext>
            </a:extLst>
          </p:cNvPr>
          <p:cNvSpPr txBox="1"/>
          <p:nvPr/>
        </p:nvSpPr>
        <p:spPr>
          <a:xfrm>
            <a:off x="2806740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B474AC1C-05FA-AF06-6B66-A261A54F54BA}"/>
              </a:ext>
            </a:extLst>
          </p:cNvPr>
          <p:cNvSpPr txBox="1"/>
          <p:nvPr/>
        </p:nvSpPr>
        <p:spPr>
          <a:xfrm>
            <a:off x="329077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B952941-4175-F278-66D2-16895D20CD28}"/>
              </a:ext>
            </a:extLst>
          </p:cNvPr>
          <p:cNvSpPr txBox="1"/>
          <p:nvPr/>
        </p:nvSpPr>
        <p:spPr>
          <a:xfrm>
            <a:off x="3286820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D06D1F6-2FA5-D4B2-23EF-2BB49C3A8EE9}"/>
              </a:ext>
            </a:extLst>
          </p:cNvPr>
          <p:cNvSpPr txBox="1"/>
          <p:nvPr/>
        </p:nvSpPr>
        <p:spPr>
          <a:xfrm>
            <a:off x="251182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F9F94501-9CE5-9FF6-5EFE-B040E6142076}"/>
              </a:ext>
            </a:extLst>
          </p:cNvPr>
          <p:cNvSpPr txBox="1"/>
          <p:nvPr/>
        </p:nvSpPr>
        <p:spPr>
          <a:xfrm>
            <a:off x="663549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5BF66845-6F46-A348-936E-77585FFF57D4}"/>
              </a:ext>
            </a:extLst>
          </p:cNvPr>
          <p:cNvSpPr txBox="1"/>
          <p:nvPr/>
        </p:nvSpPr>
        <p:spPr>
          <a:xfrm>
            <a:off x="1104706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0458999-88C3-8A5F-5630-3668C60B6C20}"/>
              </a:ext>
            </a:extLst>
          </p:cNvPr>
          <p:cNvSpPr txBox="1"/>
          <p:nvPr/>
        </p:nvSpPr>
        <p:spPr>
          <a:xfrm>
            <a:off x="248397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1D7FBDAD-D754-2A6F-52AA-3FF3EE8FC048}"/>
              </a:ext>
            </a:extLst>
          </p:cNvPr>
          <p:cNvSpPr txBox="1"/>
          <p:nvPr/>
        </p:nvSpPr>
        <p:spPr>
          <a:xfrm>
            <a:off x="641429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2EFEC8CD-5571-3781-C846-325734BB7911}"/>
              </a:ext>
            </a:extLst>
          </p:cNvPr>
          <p:cNvSpPr txBox="1"/>
          <p:nvPr/>
        </p:nvSpPr>
        <p:spPr>
          <a:xfrm>
            <a:off x="1062250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BD9D4C4-91A1-B6C1-4F40-3E53BC7ABD56}"/>
              </a:ext>
            </a:extLst>
          </p:cNvPr>
          <p:cNvSpPr txBox="1"/>
          <p:nvPr/>
        </p:nvSpPr>
        <p:spPr>
          <a:xfrm>
            <a:off x="151448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264BBAFB-5D3B-5E6B-7A33-D57FE1CC6A6C}"/>
              </a:ext>
            </a:extLst>
          </p:cNvPr>
          <p:cNvSpPr txBox="1"/>
          <p:nvPr/>
        </p:nvSpPr>
        <p:spPr>
          <a:xfrm>
            <a:off x="1510526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3ECCDE4-7984-D74D-62A8-6A33D4429948}"/>
              </a:ext>
            </a:extLst>
          </p:cNvPr>
          <p:cNvSpPr/>
          <p:nvPr/>
        </p:nvSpPr>
        <p:spPr>
          <a:xfrm>
            <a:off x="3919634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502CBCD-0631-BC85-3014-999E8F266791}"/>
              </a:ext>
            </a:extLst>
          </p:cNvPr>
          <p:cNvCxnSpPr>
            <a:stCxn id="87" idx="0"/>
            <a:endCxn id="87" idx="2"/>
          </p:cNvCxnSpPr>
          <p:nvPr/>
        </p:nvCxnSpPr>
        <p:spPr>
          <a:xfrm>
            <a:off x="5719634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803ACFD-3509-989B-87BE-B7F8EAC23115}"/>
              </a:ext>
            </a:extLst>
          </p:cNvPr>
          <p:cNvCxnSpPr/>
          <p:nvPr/>
        </p:nvCxnSpPr>
        <p:spPr>
          <a:xfrm>
            <a:off x="6555427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D6386EF8-CBE2-1A67-7AC1-389B2B04269E}"/>
              </a:ext>
            </a:extLst>
          </p:cNvPr>
          <p:cNvCxnSpPr/>
          <p:nvPr/>
        </p:nvCxnSpPr>
        <p:spPr>
          <a:xfrm>
            <a:off x="480202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FCC9656-858B-387E-F1F8-56E6DE232FC1}"/>
              </a:ext>
            </a:extLst>
          </p:cNvPr>
          <p:cNvCxnSpPr/>
          <p:nvPr/>
        </p:nvCxnSpPr>
        <p:spPr>
          <a:xfrm>
            <a:off x="612068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D8CD505D-6CD0-8A4A-9A13-C45A772F07A6}"/>
              </a:ext>
            </a:extLst>
          </p:cNvPr>
          <p:cNvCxnSpPr/>
          <p:nvPr/>
        </p:nvCxnSpPr>
        <p:spPr>
          <a:xfrm>
            <a:off x="4367283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E3B5C137-246C-B8EA-52F0-1B2B3F4C52C9}"/>
              </a:ext>
            </a:extLst>
          </p:cNvPr>
          <p:cNvCxnSpPr/>
          <p:nvPr/>
        </p:nvCxnSpPr>
        <p:spPr>
          <a:xfrm>
            <a:off x="699658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FAF44926-273B-5136-8A6F-73E9C4F19042}"/>
              </a:ext>
            </a:extLst>
          </p:cNvPr>
          <p:cNvCxnSpPr/>
          <p:nvPr/>
        </p:nvCxnSpPr>
        <p:spPr>
          <a:xfrm>
            <a:off x="5233558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CB860584-BC4F-D13C-E238-224A4DFAC049}"/>
              </a:ext>
            </a:extLst>
          </p:cNvPr>
          <p:cNvGrpSpPr/>
          <p:nvPr/>
        </p:nvGrpSpPr>
        <p:grpSpPr>
          <a:xfrm rot="5400000">
            <a:off x="4404983" y="755507"/>
            <a:ext cx="2629302" cy="3600000"/>
            <a:chOff x="7957394" y="1145276"/>
            <a:chExt cx="2629302" cy="3600000"/>
          </a:xfrm>
        </p:grpSpPr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D2ACFB25-7FCC-B0A3-6CB4-F5409E101064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C4D72238-7F09-EB41-E2FD-C716186168C9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4468FB4-5435-15FB-C316-2EC0AF458C07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B8145DA6-404D-E5BB-4D68-74292E316F02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1D095F26-61D7-76D0-3D50-608D023FB92C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136A99ED-57D0-B786-3846-029AFCF6E8D2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52313959-6F29-1664-E859-E4E12ECD7493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feld 104">
            <a:extLst>
              <a:ext uri="{FF2B5EF4-FFF2-40B4-BE49-F238E27FC236}">
                <a16:creationId xmlns:a16="http://schemas.microsoft.com/office/drawing/2014/main" id="{133EFB4E-54AD-8147-7397-E13EC21C52D3}"/>
              </a:ext>
            </a:extLst>
          </p:cNvPr>
          <p:cNvSpPr txBox="1"/>
          <p:nvPr/>
        </p:nvSpPr>
        <p:spPr>
          <a:xfrm>
            <a:off x="4538483" y="308737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Movement </a:t>
            </a:r>
            <a:r>
              <a:rPr lang="de-DE" dirty="0" err="1"/>
              <a:t>numbring</a:t>
            </a:r>
            <a:endParaRPr lang="de-DE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649370E1-BF00-9785-2902-43C87FA9DE04}"/>
              </a:ext>
            </a:extLst>
          </p:cNvPr>
          <p:cNvSpPr txBox="1"/>
          <p:nvPr/>
        </p:nvSpPr>
        <p:spPr>
          <a:xfrm>
            <a:off x="5775078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EFFB9F8-CB30-2625-2D9D-4E1800A97712}"/>
              </a:ext>
            </a:extLst>
          </p:cNvPr>
          <p:cNvSpPr txBox="1"/>
          <p:nvPr/>
        </p:nvSpPr>
        <p:spPr>
          <a:xfrm>
            <a:off x="618744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5A2C5773-653F-78C9-7978-1BE614F6C3D9}"/>
              </a:ext>
            </a:extLst>
          </p:cNvPr>
          <p:cNvSpPr txBox="1"/>
          <p:nvPr/>
        </p:nvSpPr>
        <p:spPr>
          <a:xfrm>
            <a:off x="6628602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E900CC4D-F91C-4859-0300-83AF9D7D4781}"/>
              </a:ext>
            </a:extLst>
          </p:cNvPr>
          <p:cNvSpPr txBox="1"/>
          <p:nvPr/>
        </p:nvSpPr>
        <p:spPr>
          <a:xfrm>
            <a:off x="5772293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876FEC18-51AD-8087-3E1F-FE452428A49E}"/>
              </a:ext>
            </a:extLst>
          </p:cNvPr>
          <p:cNvSpPr txBox="1"/>
          <p:nvPr/>
        </p:nvSpPr>
        <p:spPr>
          <a:xfrm>
            <a:off x="6165325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440FFAC5-378A-B61A-1A20-F7471521EF3C}"/>
              </a:ext>
            </a:extLst>
          </p:cNvPr>
          <p:cNvSpPr txBox="1"/>
          <p:nvPr/>
        </p:nvSpPr>
        <p:spPr>
          <a:xfrm>
            <a:off x="6554342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8ACAA84C-EA8B-1ED5-5A4B-AEEF9A272DC8}"/>
              </a:ext>
            </a:extLst>
          </p:cNvPr>
          <p:cNvSpPr txBox="1"/>
          <p:nvPr/>
        </p:nvSpPr>
        <p:spPr>
          <a:xfrm>
            <a:off x="7038378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0326ABAE-B7B6-2BCD-3132-1F8DB8419632}"/>
              </a:ext>
            </a:extLst>
          </p:cNvPr>
          <p:cNvSpPr txBox="1"/>
          <p:nvPr/>
        </p:nvSpPr>
        <p:spPr>
          <a:xfrm>
            <a:off x="7034422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773040FE-5F06-30A7-116D-11CA242A0D67}"/>
              </a:ext>
            </a:extLst>
          </p:cNvPr>
          <p:cNvSpPr txBox="1"/>
          <p:nvPr/>
        </p:nvSpPr>
        <p:spPr>
          <a:xfrm>
            <a:off x="3943914" y="3480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B96AE483-A803-BE5E-E08F-CD6548E58CB0}"/>
              </a:ext>
            </a:extLst>
          </p:cNvPr>
          <p:cNvSpPr txBox="1"/>
          <p:nvPr/>
        </p:nvSpPr>
        <p:spPr>
          <a:xfrm>
            <a:off x="438808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49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212BE290-789D-96BD-6910-41EC2EEE32E9}"/>
              </a:ext>
            </a:extLst>
          </p:cNvPr>
          <p:cNvSpPr txBox="1"/>
          <p:nvPr/>
        </p:nvSpPr>
        <p:spPr>
          <a:xfrm>
            <a:off x="4779363" y="34788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+15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3483E20-FDBC-6729-AC5C-1163472903E6}"/>
              </a:ext>
            </a:extLst>
          </p:cNvPr>
          <p:cNvSpPr txBox="1"/>
          <p:nvPr/>
        </p:nvSpPr>
        <p:spPr>
          <a:xfrm>
            <a:off x="3941272" y="3948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56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93198E80-6BE8-1383-0A4E-A6A4ADEF1474}"/>
              </a:ext>
            </a:extLst>
          </p:cNvPr>
          <p:cNvSpPr txBox="1"/>
          <p:nvPr/>
        </p:nvSpPr>
        <p:spPr>
          <a:xfrm>
            <a:off x="4374008" y="39459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57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0A8C137-3DD2-B26B-728B-E5400C66AA42}"/>
              </a:ext>
            </a:extLst>
          </p:cNvPr>
          <p:cNvSpPr txBox="1"/>
          <p:nvPr/>
        </p:nvSpPr>
        <p:spPr>
          <a:xfrm>
            <a:off x="4842443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4DF294D0-9B7E-ECF2-C503-8B911A396305}"/>
              </a:ext>
            </a:extLst>
          </p:cNvPr>
          <p:cNvSpPr txBox="1"/>
          <p:nvPr/>
        </p:nvSpPr>
        <p:spPr>
          <a:xfrm>
            <a:off x="529467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FC264999-8BCA-9EB0-A88A-F4066EC9B310}"/>
              </a:ext>
            </a:extLst>
          </p:cNvPr>
          <p:cNvSpPr txBox="1"/>
          <p:nvPr/>
        </p:nvSpPr>
        <p:spPr>
          <a:xfrm>
            <a:off x="5290719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B37B2E24-2D49-8836-6656-5A4B483B63F2}"/>
              </a:ext>
            </a:extLst>
          </p:cNvPr>
          <p:cNvSpPr txBox="1"/>
          <p:nvPr/>
        </p:nvSpPr>
        <p:spPr>
          <a:xfrm>
            <a:off x="5661824" y="347703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+17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11046CE-F36F-7BD9-367B-2E78581B2C2B}"/>
              </a:ext>
            </a:extLst>
          </p:cNvPr>
          <p:cNvSpPr txBox="1"/>
          <p:nvPr/>
        </p:nvSpPr>
        <p:spPr>
          <a:xfrm>
            <a:off x="6116241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53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ACBF034D-E287-9E21-C93B-BDFBF0448A9A}"/>
              </a:ext>
            </a:extLst>
          </p:cNvPr>
          <p:cNvSpPr txBox="1"/>
          <p:nvPr/>
        </p:nvSpPr>
        <p:spPr>
          <a:xfrm>
            <a:off x="6540156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A3079D70-9246-CC8E-6C27-6C62347C46D4}"/>
              </a:ext>
            </a:extLst>
          </p:cNvPr>
          <p:cNvSpPr txBox="1"/>
          <p:nvPr/>
        </p:nvSpPr>
        <p:spPr>
          <a:xfrm>
            <a:off x="5747998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9C0D29BE-1D37-4747-38DE-713C8962C7AE}"/>
              </a:ext>
            </a:extLst>
          </p:cNvPr>
          <p:cNvSpPr txBox="1"/>
          <p:nvPr/>
        </p:nvSpPr>
        <p:spPr>
          <a:xfrm>
            <a:off x="6180785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48D45835-0600-B03E-EA1C-4369FAEC4F60}"/>
              </a:ext>
            </a:extLst>
          </p:cNvPr>
          <p:cNvSpPr txBox="1"/>
          <p:nvPr/>
        </p:nvSpPr>
        <p:spPr>
          <a:xfrm>
            <a:off x="6569802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C3DB223-041C-42DA-5C6A-FA991836F455}"/>
              </a:ext>
            </a:extLst>
          </p:cNvPr>
          <p:cNvSpPr txBox="1"/>
          <p:nvPr/>
        </p:nvSpPr>
        <p:spPr>
          <a:xfrm>
            <a:off x="7053838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55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D80FE102-3A37-3F70-6039-3B9C0CBAC11B}"/>
              </a:ext>
            </a:extLst>
          </p:cNvPr>
          <p:cNvSpPr txBox="1"/>
          <p:nvPr/>
        </p:nvSpPr>
        <p:spPr>
          <a:xfrm>
            <a:off x="7049882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6FC17044-B600-F33D-3DD5-BEB71A950170}"/>
              </a:ext>
            </a:extLst>
          </p:cNvPr>
          <p:cNvSpPr txBox="1"/>
          <p:nvPr/>
        </p:nvSpPr>
        <p:spPr>
          <a:xfrm>
            <a:off x="3937884" y="2590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BAD5FB64-8097-DE59-2F7F-136D9E19694D}"/>
              </a:ext>
            </a:extLst>
          </p:cNvPr>
          <p:cNvSpPr txBox="1"/>
          <p:nvPr/>
        </p:nvSpPr>
        <p:spPr>
          <a:xfrm>
            <a:off x="4382055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33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54C6EB64-3BB7-2F70-77B3-1252316AD95D}"/>
              </a:ext>
            </a:extLst>
          </p:cNvPr>
          <p:cNvSpPr txBox="1"/>
          <p:nvPr/>
        </p:nvSpPr>
        <p:spPr>
          <a:xfrm>
            <a:off x="4814286" y="25985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D82DB99-E6B8-DD24-8C7A-03BE93352A79}"/>
              </a:ext>
            </a:extLst>
          </p:cNvPr>
          <p:cNvSpPr txBox="1"/>
          <p:nvPr/>
        </p:nvSpPr>
        <p:spPr>
          <a:xfrm>
            <a:off x="3935242" y="30589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9DA41B5-219F-0B65-62CB-749B0E442CBF}"/>
              </a:ext>
            </a:extLst>
          </p:cNvPr>
          <p:cNvSpPr txBox="1"/>
          <p:nvPr/>
        </p:nvSpPr>
        <p:spPr>
          <a:xfrm>
            <a:off x="4367978" y="305664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+6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1585AFB1-ABEF-8E38-BAED-226A44FB0303}"/>
              </a:ext>
            </a:extLst>
          </p:cNvPr>
          <p:cNvSpPr txBox="1"/>
          <p:nvPr/>
        </p:nvSpPr>
        <p:spPr>
          <a:xfrm>
            <a:off x="4803041" y="304341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+7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B06129A4-D506-770D-D267-A2CDEE8DF9BB}"/>
              </a:ext>
            </a:extLst>
          </p:cNvPr>
          <p:cNvSpPr txBox="1"/>
          <p:nvPr/>
        </p:nvSpPr>
        <p:spPr>
          <a:xfrm>
            <a:off x="5288645" y="25985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x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B072D6E4-C54D-D2B0-D510-D59FDA414643}"/>
              </a:ext>
            </a:extLst>
          </p:cNvPr>
          <p:cNvSpPr txBox="1"/>
          <p:nvPr/>
        </p:nvSpPr>
        <p:spPr>
          <a:xfrm>
            <a:off x="5284684" y="304341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+8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BF0EE822-5747-2971-0841-47AFDCA9F4D3}"/>
              </a:ext>
            </a:extLst>
          </p:cNvPr>
          <p:cNvSpPr txBox="1"/>
          <p:nvPr/>
        </p:nvSpPr>
        <p:spPr>
          <a:xfrm>
            <a:off x="5697245" y="25877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+1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7494C1AA-81AF-4124-2210-CB353BD24B04}"/>
              </a:ext>
            </a:extLst>
          </p:cNvPr>
          <p:cNvSpPr txBox="1"/>
          <p:nvPr/>
        </p:nvSpPr>
        <p:spPr>
          <a:xfrm>
            <a:off x="6110211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37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CA731FEA-B0D9-AC40-C372-6B6757452B06}"/>
              </a:ext>
            </a:extLst>
          </p:cNvPr>
          <p:cNvSpPr txBox="1"/>
          <p:nvPr/>
        </p:nvSpPr>
        <p:spPr>
          <a:xfrm>
            <a:off x="6534126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38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9E9C2AD-C833-51DF-A895-70A2C30D7F04}"/>
              </a:ext>
            </a:extLst>
          </p:cNvPr>
          <p:cNvSpPr txBox="1"/>
          <p:nvPr/>
        </p:nvSpPr>
        <p:spPr>
          <a:xfrm>
            <a:off x="5700696" y="304078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+9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E55F2963-DE1E-C0FA-EFAD-AAD04427F306}"/>
              </a:ext>
            </a:extLst>
          </p:cNvPr>
          <p:cNvSpPr txBox="1"/>
          <p:nvPr/>
        </p:nvSpPr>
        <p:spPr>
          <a:xfrm>
            <a:off x="6067975" y="30406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+10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5FA1B5BE-167E-F3ED-A1AD-F99468A0E735}"/>
              </a:ext>
            </a:extLst>
          </p:cNvPr>
          <p:cNvSpPr txBox="1"/>
          <p:nvPr/>
        </p:nvSpPr>
        <p:spPr>
          <a:xfrm>
            <a:off x="6563772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46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3E73F53D-43ED-8144-1BC9-756AC7137408}"/>
              </a:ext>
            </a:extLst>
          </p:cNvPr>
          <p:cNvSpPr txBox="1"/>
          <p:nvPr/>
        </p:nvSpPr>
        <p:spPr>
          <a:xfrm>
            <a:off x="7047808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8793BB06-F266-3DF8-E014-1069E482745A}"/>
              </a:ext>
            </a:extLst>
          </p:cNvPr>
          <p:cNvSpPr txBox="1"/>
          <p:nvPr/>
        </p:nvSpPr>
        <p:spPr>
          <a:xfrm>
            <a:off x="7043852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47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1F6FD9BB-36C3-6AAD-DC05-43F679095B3F}"/>
              </a:ext>
            </a:extLst>
          </p:cNvPr>
          <p:cNvSpPr txBox="1"/>
          <p:nvPr/>
        </p:nvSpPr>
        <p:spPr>
          <a:xfrm>
            <a:off x="3945585" y="17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EAE94CA-8ED1-2132-C2A0-429F4CD7E02D}"/>
              </a:ext>
            </a:extLst>
          </p:cNvPr>
          <p:cNvSpPr txBox="1"/>
          <p:nvPr/>
        </p:nvSpPr>
        <p:spPr>
          <a:xfrm>
            <a:off x="438975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6540A9F1-C6DD-A6B3-3820-7EA2EC8BBA9F}"/>
              </a:ext>
            </a:extLst>
          </p:cNvPr>
          <p:cNvSpPr txBox="1"/>
          <p:nvPr/>
        </p:nvSpPr>
        <p:spPr>
          <a:xfrm>
            <a:off x="4821987" y="173931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4153700-45B5-3CF4-F668-070596D78BDA}"/>
              </a:ext>
            </a:extLst>
          </p:cNvPr>
          <p:cNvSpPr txBox="1"/>
          <p:nvPr/>
        </p:nvSpPr>
        <p:spPr>
          <a:xfrm>
            <a:off x="3942943" y="2199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9CCA53D1-E762-8C21-E7F0-9F24942A1059}"/>
              </a:ext>
            </a:extLst>
          </p:cNvPr>
          <p:cNvSpPr txBox="1"/>
          <p:nvPr/>
        </p:nvSpPr>
        <p:spPr>
          <a:xfrm>
            <a:off x="4375679" y="2197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-10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F4D762F-AA72-5DFF-CAD8-B1D932D5E17C}"/>
              </a:ext>
            </a:extLst>
          </p:cNvPr>
          <p:cNvSpPr txBox="1"/>
          <p:nvPr/>
        </p:nvSpPr>
        <p:spPr>
          <a:xfrm>
            <a:off x="4844114" y="22258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-9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232FD437-13F7-1601-3E30-75B3EBD8D610}"/>
              </a:ext>
            </a:extLst>
          </p:cNvPr>
          <p:cNvSpPr txBox="1"/>
          <p:nvPr/>
        </p:nvSpPr>
        <p:spPr>
          <a:xfrm>
            <a:off x="529634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7F2EBD9B-2647-0B8C-C6A1-A138718B0A2D}"/>
              </a:ext>
            </a:extLst>
          </p:cNvPr>
          <p:cNvSpPr txBox="1"/>
          <p:nvPr/>
        </p:nvSpPr>
        <p:spPr>
          <a:xfrm>
            <a:off x="5292390" y="22253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3A05EF3F-F85B-0391-082E-A30DF262435F}"/>
              </a:ext>
            </a:extLst>
          </p:cNvPr>
          <p:cNvSpPr txBox="1"/>
          <p:nvPr/>
        </p:nvSpPr>
        <p:spPr>
          <a:xfrm>
            <a:off x="5704946" y="17284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-15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7D9BB7B6-7C31-C707-DEA6-2BE15F9A8526}"/>
              </a:ext>
            </a:extLst>
          </p:cNvPr>
          <p:cNvSpPr txBox="1"/>
          <p:nvPr/>
        </p:nvSpPr>
        <p:spPr>
          <a:xfrm>
            <a:off x="6117912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93DBE897-FA93-086C-A4C3-3899617B3E55}"/>
              </a:ext>
            </a:extLst>
          </p:cNvPr>
          <p:cNvSpPr txBox="1"/>
          <p:nvPr/>
        </p:nvSpPr>
        <p:spPr>
          <a:xfrm>
            <a:off x="6541827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F727994-C705-7CB0-1CD0-87C9D652DD4B}"/>
              </a:ext>
            </a:extLst>
          </p:cNvPr>
          <p:cNvSpPr txBox="1"/>
          <p:nvPr/>
        </p:nvSpPr>
        <p:spPr>
          <a:xfrm>
            <a:off x="5749669" y="221421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-7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99CD6128-3E77-1C90-0123-B214DF3CC7E3}"/>
              </a:ext>
            </a:extLst>
          </p:cNvPr>
          <p:cNvSpPr txBox="1"/>
          <p:nvPr/>
        </p:nvSpPr>
        <p:spPr>
          <a:xfrm>
            <a:off x="6182456" y="221421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-6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A53A42C9-70CA-8986-3C57-F4B9A010E5E7}"/>
              </a:ext>
            </a:extLst>
          </p:cNvPr>
          <p:cNvSpPr txBox="1"/>
          <p:nvPr/>
        </p:nvSpPr>
        <p:spPr>
          <a:xfrm>
            <a:off x="6571473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9DDF5237-FD3A-C3D7-931E-2EAF172A81A4}"/>
              </a:ext>
            </a:extLst>
          </p:cNvPr>
          <p:cNvSpPr txBox="1"/>
          <p:nvPr/>
        </p:nvSpPr>
        <p:spPr>
          <a:xfrm>
            <a:off x="7055509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408B5D42-D203-4D50-D81A-CA2D917B9C29}"/>
              </a:ext>
            </a:extLst>
          </p:cNvPr>
          <p:cNvSpPr txBox="1"/>
          <p:nvPr/>
        </p:nvSpPr>
        <p:spPr>
          <a:xfrm>
            <a:off x="7051553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BAE23BF9-AED1-F6CA-22E1-5F73045C5901}"/>
              </a:ext>
            </a:extLst>
          </p:cNvPr>
          <p:cNvSpPr txBox="1"/>
          <p:nvPr/>
        </p:nvSpPr>
        <p:spPr>
          <a:xfrm>
            <a:off x="4015915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B2412640-BB0A-30AC-092C-5B83BB740C2C}"/>
              </a:ext>
            </a:extLst>
          </p:cNvPr>
          <p:cNvSpPr txBox="1"/>
          <p:nvPr/>
        </p:nvSpPr>
        <p:spPr>
          <a:xfrm>
            <a:off x="442828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6577FBC6-2706-C7F9-88A8-6F05942FEAFF}"/>
              </a:ext>
            </a:extLst>
          </p:cNvPr>
          <p:cNvSpPr txBox="1"/>
          <p:nvPr/>
        </p:nvSpPr>
        <p:spPr>
          <a:xfrm>
            <a:off x="4869439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C50E5AFA-9048-DC3C-A20C-1746412493CF}"/>
              </a:ext>
            </a:extLst>
          </p:cNvPr>
          <p:cNvSpPr txBox="1"/>
          <p:nvPr/>
        </p:nvSpPr>
        <p:spPr>
          <a:xfrm>
            <a:off x="4013130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0A8029C7-E2ED-3A74-C101-F81BF37D1B32}"/>
              </a:ext>
            </a:extLst>
          </p:cNvPr>
          <p:cNvSpPr txBox="1"/>
          <p:nvPr/>
        </p:nvSpPr>
        <p:spPr>
          <a:xfrm>
            <a:off x="4406162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5A5D7C2A-E0D9-1302-5E20-8DC83082098E}"/>
              </a:ext>
            </a:extLst>
          </p:cNvPr>
          <p:cNvSpPr txBox="1"/>
          <p:nvPr/>
        </p:nvSpPr>
        <p:spPr>
          <a:xfrm>
            <a:off x="4826983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4FE3DDC6-4FBC-EE1C-C1F3-C0D750577BE8}"/>
              </a:ext>
            </a:extLst>
          </p:cNvPr>
          <p:cNvSpPr txBox="1"/>
          <p:nvPr/>
        </p:nvSpPr>
        <p:spPr>
          <a:xfrm>
            <a:off x="527921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3724203-EF07-8416-A91C-BA19957F87BE}"/>
              </a:ext>
            </a:extLst>
          </p:cNvPr>
          <p:cNvSpPr txBox="1"/>
          <p:nvPr/>
        </p:nvSpPr>
        <p:spPr>
          <a:xfrm>
            <a:off x="5275259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F9FB85E8-584D-3F9B-023D-FB56F2386499}"/>
              </a:ext>
            </a:extLst>
          </p:cNvPr>
          <p:cNvSpPr/>
          <p:nvPr/>
        </p:nvSpPr>
        <p:spPr>
          <a:xfrm flipH="1">
            <a:off x="8878875" y="1674888"/>
            <a:ext cx="1728821" cy="1767887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0386638F-C414-3139-F84E-A61D1C23DF01}"/>
              </a:ext>
            </a:extLst>
          </p:cNvPr>
          <p:cNvSpPr/>
          <p:nvPr/>
        </p:nvSpPr>
        <p:spPr>
          <a:xfrm>
            <a:off x="7990072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670BF91A-E10F-BB9D-9BF4-F82B80968F12}"/>
              </a:ext>
            </a:extLst>
          </p:cNvPr>
          <p:cNvCxnSpPr>
            <a:stCxn id="174" idx="0"/>
            <a:endCxn id="174" idx="2"/>
          </p:cNvCxnSpPr>
          <p:nvPr/>
        </p:nvCxnSpPr>
        <p:spPr>
          <a:xfrm>
            <a:off x="979007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A6CF1AD6-02CA-A72B-6CEA-D4DEE35FF631}"/>
              </a:ext>
            </a:extLst>
          </p:cNvPr>
          <p:cNvCxnSpPr/>
          <p:nvPr/>
        </p:nvCxnSpPr>
        <p:spPr>
          <a:xfrm>
            <a:off x="1062586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F2E64F63-3B8D-9E03-D5DB-944D1736E754}"/>
              </a:ext>
            </a:extLst>
          </p:cNvPr>
          <p:cNvCxnSpPr/>
          <p:nvPr/>
        </p:nvCxnSpPr>
        <p:spPr>
          <a:xfrm>
            <a:off x="8872463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BECA1C77-6957-6C2F-5130-EB87ECC24A7D}"/>
              </a:ext>
            </a:extLst>
          </p:cNvPr>
          <p:cNvCxnSpPr/>
          <p:nvPr/>
        </p:nvCxnSpPr>
        <p:spPr>
          <a:xfrm>
            <a:off x="10191123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4401C3C4-6BA8-5890-1796-1D612BC8A453}"/>
              </a:ext>
            </a:extLst>
          </p:cNvPr>
          <p:cNvCxnSpPr/>
          <p:nvPr/>
        </p:nvCxnSpPr>
        <p:spPr>
          <a:xfrm>
            <a:off x="8437721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3E0497D1-E121-4204-CC4A-7AFFAEE0B2F2}"/>
              </a:ext>
            </a:extLst>
          </p:cNvPr>
          <p:cNvCxnSpPr/>
          <p:nvPr/>
        </p:nvCxnSpPr>
        <p:spPr>
          <a:xfrm>
            <a:off x="11067023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2EAB5333-F412-65D1-3580-10E162A6AA4F}"/>
              </a:ext>
            </a:extLst>
          </p:cNvPr>
          <p:cNvCxnSpPr/>
          <p:nvPr/>
        </p:nvCxnSpPr>
        <p:spPr>
          <a:xfrm>
            <a:off x="9303996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CE2F68BA-F2E2-6C49-8A24-64AC902A4DEA}"/>
              </a:ext>
            </a:extLst>
          </p:cNvPr>
          <p:cNvGrpSpPr/>
          <p:nvPr/>
        </p:nvGrpSpPr>
        <p:grpSpPr>
          <a:xfrm rot="5400000">
            <a:off x="8475421" y="755507"/>
            <a:ext cx="2629302" cy="3600000"/>
            <a:chOff x="7957394" y="1145276"/>
            <a:chExt cx="2629302" cy="3600000"/>
          </a:xfrm>
        </p:grpSpPr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261C09E3-D62A-D564-D3E3-BD4224587763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C2055E64-FC2F-E6AD-3F7D-40DAAA427E3A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84">
              <a:extLst>
                <a:ext uri="{FF2B5EF4-FFF2-40B4-BE49-F238E27FC236}">
                  <a16:creationId xmlns:a16="http://schemas.microsoft.com/office/drawing/2014/main" id="{5C58A094-5351-3CEF-2118-C4612268152A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9C395FFF-DB7C-36F9-A745-5613F85FE34B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3BAE3E3C-82BB-76E4-7481-C56942440449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CB5107BF-DD0B-9FEB-9419-15D4FEF2E379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34172786-C769-D7FF-5FE3-BAF2DABE4A04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feld 189">
            <a:extLst>
              <a:ext uri="{FF2B5EF4-FFF2-40B4-BE49-F238E27FC236}">
                <a16:creationId xmlns:a16="http://schemas.microsoft.com/office/drawing/2014/main" id="{E772E3FE-DAD7-D2ED-AA2C-DEF48A041471}"/>
              </a:ext>
            </a:extLst>
          </p:cNvPr>
          <p:cNvSpPr txBox="1"/>
          <p:nvPr/>
        </p:nvSpPr>
        <p:spPr>
          <a:xfrm>
            <a:off x="9845516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0F584D51-8E1B-78C5-6715-4C737F1F01E0}"/>
              </a:ext>
            </a:extLst>
          </p:cNvPr>
          <p:cNvSpPr txBox="1"/>
          <p:nvPr/>
        </p:nvSpPr>
        <p:spPr>
          <a:xfrm>
            <a:off x="10257883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F9E6F75B-CACD-F567-6AC1-A3A240568D3C}"/>
              </a:ext>
            </a:extLst>
          </p:cNvPr>
          <p:cNvSpPr txBox="1"/>
          <p:nvPr/>
        </p:nvSpPr>
        <p:spPr>
          <a:xfrm>
            <a:off x="10699040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F8476DDE-D167-EC93-FB99-A8D5FA967105}"/>
              </a:ext>
            </a:extLst>
          </p:cNvPr>
          <p:cNvSpPr txBox="1"/>
          <p:nvPr/>
        </p:nvSpPr>
        <p:spPr>
          <a:xfrm>
            <a:off x="9794606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9431F0C-3A34-BB4B-258E-00C2D613E645}"/>
              </a:ext>
            </a:extLst>
          </p:cNvPr>
          <p:cNvSpPr txBox="1"/>
          <p:nvPr/>
        </p:nvSpPr>
        <p:spPr>
          <a:xfrm>
            <a:off x="10235763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56515144-C046-DB81-2F14-E3EA7F0429CC}"/>
              </a:ext>
            </a:extLst>
          </p:cNvPr>
          <p:cNvSpPr txBox="1"/>
          <p:nvPr/>
        </p:nvSpPr>
        <p:spPr>
          <a:xfrm>
            <a:off x="10624780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D5AFB37B-2027-7A2E-EF93-FEFDCEA9DC08}"/>
              </a:ext>
            </a:extLst>
          </p:cNvPr>
          <p:cNvSpPr txBox="1"/>
          <p:nvPr/>
        </p:nvSpPr>
        <p:spPr>
          <a:xfrm>
            <a:off x="11166566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C042B15A-243B-C408-E075-E850E65ACF59}"/>
              </a:ext>
            </a:extLst>
          </p:cNvPr>
          <p:cNvSpPr txBox="1"/>
          <p:nvPr/>
        </p:nvSpPr>
        <p:spPr>
          <a:xfrm>
            <a:off x="11104860" y="132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54172739-0698-031C-553B-7648F51B99C0}"/>
              </a:ext>
            </a:extLst>
          </p:cNvPr>
          <p:cNvSpPr txBox="1"/>
          <p:nvPr/>
        </p:nvSpPr>
        <p:spPr>
          <a:xfrm>
            <a:off x="8052852" y="3480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4279D2A0-A753-4F0B-2F5C-D72CE25E2D82}"/>
              </a:ext>
            </a:extLst>
          </p:cNvPr>
          <p:cNvSpPr txBox="1"/>
          <p:nvPr/>
        </p:nvSpPr>
        <p:spPr>
          <a:xfrm>
            <a:off x="845852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75CBD008-270A-32C9-0D67-696C2B6700E9}"/>
              </a:ext>
            </a:extLst>
          </p:cNvPr>
          <p:cNvSpPr txBox="1"/>
          <p:nvPr/>
        </p:nvSpPr>
        <p:spPr>
          <a:xfrm>
            <a:off x="8890754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ED6FF380-33F1-3D8D-F411-B612429CD8BA}"/>
              </a:ext>
            </a:extLst>
          </p:cNvPr>
          <p:cNvSpPr txBox="1"/>
          <p:nvPr/>
        </p:nvSpPr>
        <p:spPr>
          <a:xfrm>
            <a:off x="8059835" y="3948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24E901BC-9142-8078-C341-94EADB6D2B45}"/>
              </a:ext>
            </a:extLst>
          </p:cNvPr>
          <p:cNvSpPr txBox="1"/>
          <p:nvPr/>
        </p:nvSpPr>
        <p:spPr>
          <a:xfrm>
            <a:off x="8444446" y="39459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50F9687F-4D79-77A2-83F5-194652DE85D9}"/>
              </a:ext>
            </a:extLst>
          </p:cNvPr>
          <p:cNvSpPr txBox="1"/>
          <p:nvPr/>
        </p:nvSpPr>
        <p:spPr>
          <a:xfrm>
            <a:off x="8912881" y="3974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CF056D18-77B4-6563-B128-BB69359540D3}"/>
              </a:ext>
            </a:extLst>
          </p:cNvPr>
          <p:cNvSpPr txBox="1"/>
          <p:nvPr/>
        </p:nvSpPr>
        <p:spPr>
          <a:xfrm>
            <a:off x="936511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EB8048A3-BA1A-0E64-CAAA-EA70531BB173}"/>
              </a:ext>
            </a:extLst>
          </p:cNvPr>
          <p:cNvSpPr txBox="1"/>
          <p:nvPr/>
        </p:nvSpPr>
        <p:spPr>
          <a:xfrm>
            <a:off x="9361157" y="3973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5529C861-3AF4-FC4D-6CC0-15FB4E47D060}"/>
              </a:ext>
            </a:extLst>
          </p:cNvPr>
          <p:cNvSpPr txBox="1"/>
          <p:nvPr/>
        </p:nvSpPr>
        <p:spPr>
          <a:xfrm>
            <a:off x="9773713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B3D8BCD5-6E9A-E6DE-1216-88F3A42B9562}"/>
              </a:ext>
            </a:extLst>
          </p:cNvPr>
          <p:cNvSpPr txBox="1"/>
          <p:nvPr/>
        </p:nvSpPr>
        <p:spPr>
          <a:xfrm>
            <a:off x="10186679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DC752076-F85A-3151-2943-5E33E574DD83}"/>
              </a:ext>
            </a:extLst>
          </p:cNvPr>
          <p:cNvSpPr txBox="1"/>
          <p:nvPr/>
        </p:nvSpPr>
        <p:spPr>
          <a:xfrm>
            <a:off x="10610594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99AE657E-3A3F-5AAD-0B2E-D05829546731}"/>
              </a:ext>
            </a:extLst>
          </p:cNvPr>
          <p:cNvSpPr txBox="1"/>
          <p:nvPr/>
        </p:nvSpPr>
        <p:spPr>
          <a:xfrm>
            <a:off x="9818436" y="3962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FF36537A-75E6-756F-2914-EC78681B404A}"/>
              </a:ext>
            </a:extLst>
          </p:cNvPr>
          <p:cNvSpPr txBox="1"/>
          <p:nvPr/>
        </p:nvSpPr>
        <p:spPr>
          <a:xfrm>
            <a:off x="10251223" y="3962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92441035-60ED-E712-77DF-C59406B3E1A4}"/>
              </a:ext>
            </a:extLst>
          </p:cNvPr>
          <p:cNvSpPr txBox="1"/>
          <p:nvPr/>
        </p:nvSpPr>
        <p:spPr>
          <a:xfrm>
            <a:off x="10640240" y="3974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BC4EA995-F4F7-66D9-43BB-C7BD93D0FDB1}"/>
              </a:ext>
            </a:extLst>
          </p:cNvPr>
          <p:cNvSpPr txBox="1"/>
          <p:nvPr/>
        </p:nvSpPr>
        <p:spPr>
          <a:xfrm>
            <a:off x="11124276" y="3487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7BE8AD21-FB3F-2480-3B53-9A1C50321687}"/>
              </a:ext>
            </a:extLst>
          </p:cNvPr>
          <p:cNvSpPr txBox="1"/>
          <p:nvPr/>
        </p:nvSpPr>
        <p:spPr>
          <a:xfrm>
            <a:off x="11187695" y="3973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E86465E1-5E14-46E2-0331-B70F2B704965}"/>
              </a:ext>
            </a:extLst>
          </p:cNvPr>
          <p:cNvSpPr txBox="1"/>
          <p:nvPr/>
        </p:nvSpPr>
        <p:spPr>
          <a:xfrm>
            <a:off x="8046822" y="259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F63FC05-649B-2B73-DC9F-648BA72E60F4}"/>
              </a:ext>
            </a:extLst>
          </p:cNvPr>
          <p:cNvSpPr txBox="1"/>
          <p:nvPr/>
        </p:nvSpPr>
        <p:spPr>
          <a:xfrm>
            <a:off x="845249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DE73873C-86A2-4A7D-0A13-907BA2FB1439}"/>
              </a:ext>
            </a:extLst>
          </p:cNvPr>
          <p:cNvSpPr txBox="1"/>
          <p:nvPr/>
        </p:nvSpPr>
        <p:spPr>
          <a:xfrm>
            <a:off x="8903901" y="2626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809AF4C3-151F-8F12-5026-A7BC3AA8F8F3}"/>
              </a:ext>
            </a:extLst>
          </p:cNvPr>
          <p:cNvSpPr txBox="1"/>
          <p:nvPr/>
        </p:nvSpPr>
        <p:spPr>
          <a:xfrm>
            <a:off x="8044180" y="305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801EC510-C451-D037-8EFB-ABC935148690}"/>
              </a:ext>
            </a:extLst>
          </p:cNvPr>
          <p:cNvSpPr txBox="1"/>
          <p:nvPr/>
        </p:nvSpPr>
        <p:spPr>
          <a:xfrm>
            <a:off x="8438416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9EF8363A-C478-6709-4D8B-71A506FA795E}"/>
              </a:ext>
            </a:extLst>
          </p:cNvPr>
          <p:cNvSpPr txBox="1"/>
          <p:nvPr/>
        </p:nvSpPr>
        <p:spPr>
          <a:xfrm>
            <a:off x="8885161" y="304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59F380E8-3D19-F871-DECE-1EBDBDAC3925}"/>
              </a:ext>
            </a:extLst>
          </p:cNvPr>
          <p:cNvSpPr txBox="1"/>
          <p:nvPr/>
        </p:nvSpPr>
        <p:spPr>
          <a:xfrm>
            <a:off x="9320191" y="261600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17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300ECD7D-1E22-67B2-E5AF-2B783AA67AA9}"/>
              </a:ext>
            </a:extLst>
          </p:cNvPr>
          <p:cNvSpPr txBox="1"/>
          <p:nvPr/>
        </p:nvSpPr>
        <p:spPr>
          <a:xfrm>
            <a:off x="9355122" y="30434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C6AA9B88-F287-2AE3-C855-AEDA947CF266}"/>
              </a:ext>
            </a:extLst>
          </p:cNvPr>
          <p:cNvSpPr txBox="1"/>
          <p:nvPr/>
        </p:nvSpPr>
        <p:spPr>
          <a:xfrm>
            <a:off x="9776217" y="2615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D9322A7E-0549-4593-6D35-04D5CADFFBB1}"/>
              </a:ext>
            </a:extLst>
          </p:cNvPr>
          <p:cNvSpPr txBox="1"/>
          <p:nvPr/>
        </p:nvSpPr>
        <p:spPr>
          <a:xfrm>
            <a:off x="10180649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3BAF3FCF-2DB7-D6A1-F53C-5DC6ADFD868C}"/>
              </a:ext>
            </a:extLst>
          </p:cNvPr>
          <p:cNvSpPr txBox="1"/>
          <p:nvPr/>
        </p:nvSpPr>
        <p:spPr>
          <a:xfrm>
            <a:off x="10604564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85716F92-63C7-B461-E192-4816E0A3295C}"/>
              </a:ext>
            </a:extLst>
          </p:cNvPr>
          <p:cNvSpPr txBox="1"/>
          <p:nvPr/>
        </p:nvSpPr>
        <p:spPr>
          <a:xfrm>
            <a:off x="9771134" y="304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56B1CA3C-BF6D-1BB8-6842-4A73C5EE9A7E}"/>
              </a:ext>
            </a:extLst>
          </p:cNvPr>
          <p:cNvSpPr txBox="1"/>
          <p:nvPr/>
        </p:nvSpPr>
        <p:spPr>
          <a:xfrm>
            <a:off x="10216476" y="3066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id="{7A613758-2F02-CB5C-B4D3-DB928C205DB8}"/>
              </a:ext>
            </a:extLst>
          </p:cNvPr>
          <p:cNvSpPr txBox="1"/>
          <p:nvPr/>
        </p:nvSpPr>
        <p:spPr>
          <a:xfrm>
            <a:off x="10634210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F477E94B-4AD4-9569-7D72-2B1E7F55C6D2}"/>
              </a:ext>
            </a:extLst>
          </p:cNvPr>
          <p:cNvSpPr txBox="1"/>
          <p:nvPr/>
        </p:nvSpPr>
        <p:spPr>
          <a:xfrm>
            <a:off x="11118246" y="2598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6F7FBE87-D595-4865-AF92-F5E8201BDD9F}"/>
              </a:ext>
            </a:extLst>
          </p:cNvPr>
          <p:cNvSpPr txBox="1"/>
          <p:nvPr/>
        </p:nvSpPr>
        <p:spPr>
          <a:xfrm>
            <a:off x="11114290" y="3084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2D95760E-0EDC-55C5-28CC-333CD9820C2C}"/>
              </a:ext>
            </a:extLst>
          </p:cNvPr>
          <p:cNvSpPr txBox="1"/>
          <p:nvPr/>
        </p:nvSpPr>
        <p:spPr>
          <a:xfrm>
            <a:off x="8054523" y="1731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BC30B558-80F5-627D-9173-B17EC11F9547}"/>
              </a:ext>
            </a:extLst>
          </p:cNvPr>
          <p:cNvSpPr txBox="1"/>
          <p:nvPr/>
        </p:nvSpPr>
        <p:spPr>
          <a:xfrm>
            <a:off x="846019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2ACB2D7A-F74E-7658-A809-F39BC34B21B0}"/>
              </a:ext>
            </a:extLst>
          </p:cNvPr>
          <p:cNvSpPr txBox="1"/>
          <p:nvPr/>
        </p:nvSpPr>
        <p:spPr>
          <a:xfrm>
            <a:off x="8892425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3" name="Textfeld 232">
            <a:extLst>
              <a:ext uri="{FF2B5EF4-FFF2-40B4-BE49-F238E27FC236}">
                <a16:creationId xmlns:a16="http://schemas.microsoft.com/office/drawing/2014/main" id="{2E629976-426E-7B23-2A86-61CD7036FFC1}"/>
              </a:ext>
            </a:extLst>
          </p:cNvPr>
          <p:cNvSpPr txBox="1"/>
          <p:nvPr/>
        </p:nvSpPr>
        <p:spPr>
          <a:xfrm>
            <a:off x="8051881" y="2199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0D233010-2A8F-70E4-EE5A-12237435668C}"/>
              </a:ext>
            </a:extLst>
          </p:cNvPr>
          <p:cNvSpPr txBox="1"/>
          <p:nvPr/>
        </p:nvSpPr>
        <p:spPr>
          <a:xfrm>
            <a:off x="8446117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0C30FBAC-7921-27DF-2B20-8964ED25BE99}"/>
              </a:ext>
            </a:extLst>
          </p:cNvPr>
          <p:cNvSpPr txBox="1"/>
          <p:nvPr/>
        </p:nvSpPr>
        <p:spPr>
          <a:xfrm>
            <a:off x="8914552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F782E855-289A-CA11-5445-4786B6E0E58C}"/>
              </a:ext>
            </a:extLst>
          </p:cNvPr>
          <p:cNvSpPr txBox="1"/>
          <p:nvPr/>
        </p:nvSpPr>
        <p:spPr>
          <a:xfrm>
            <a:off x="936678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7676479B-6751-90D5-DBBA-288F95897C07}"/>
              </a:ext>
            </a:extLst>
          </p:cNvPr>
          <p:cNvSpPr txBox="1"/>
          <p:nvPr/>
        </p:nvSpPr>
        <p:spPr>
          <a:xfrm>
            <a:off x="9362828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CCD700C5-64D7-80D5-D629-A0BBDBB50FF5}"/>
              </a:ext>
            </a:extLst>
          </p:cNvPr>
          <p:cNvSpPr txBox="1"/>
          <p:nvPr/>
        </p:nvSpPr>
        <p:spPr>
          <a:xfrm>
            <a:off x="9775384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8B45ACD0-3737-F1BF-8059-D4289260C445}"/>
              </a:ext>
            </a:extLst>
          </p:cNvPr>
          <p:cNvSpPr txBox="1"/>
          <p:nvPr/>
        </p:nvSpPr>
        <p:spPr>
          <a:xfrm>
            <a:off x="10188350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689DBC9C-1D78-DCC8-7A80-A0F315221DB5}"/>
              </a:ext>
            </a:extLst>
          </p:cNvPr>
          <p:cNvSpPr txBox="1"/>
          <p:nvPr/>
        </p:nvSpPr>
        <p:spPr>
          <a:xfrm>
            <a:off x="10612265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9FC8A47D-14F3-3CBB-7713-59DE12A0A86B}"/>
              </a:ext>
            </a:extLst>
          </p:cNvPr>
          <p:cNvSpPr txBox="1"/>
          <p:nvPr/>
        </p:nvSpPr>
        <p:spPr>
          <a:xfrm>
            <a:off x="9820107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F0A4929C-EFC6-A4F8-39DB-A60D27853DD6}"/>
              </a:ext>
            </a:extLst>
          </p:cNvPr>
          <p:cNvSpPr txBox="1"/>
          <p:nvPr/>
        </p:nvSpPr>
        <p:spPr>
          <a:xfrm>
            <a:off x="10185371" y="22028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4FDD30D2-6DDF-17EC-2C94-CF6F3062F666}"/>
              </a:ext>
            </a:extLst>
          </p:cNvPr>
          <p:cNvSpPr txBox="1"/>
          <p:nvPr/>
        </p:nvSpPr>
        <p:spPr>
          <a:xfrm>
            <a:off x="10641911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A14753E2-6E84-01CE-5401-7560FB572F39}"/>
              </a:ext>
            </a:extLst>
          </p:cNvPr>
          <p:cNvSpPr txBox="1"/>
          <p:nvPr/>
        </p:nvSpPr>
        <p:spPr>
          <a:xfrm>
            <a:off x="11125947" y="1739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B524728E-9B64-4513-E01E-E748A9CBE5AE}"/>
              </a:ext>
            </a:extLst>
          </p:cNvPr>
          <p:cNvSpPr txBox="1"/>
          <p:nvPr/>
        </p:nvSpPr>
        <p:spPr>
          <a:xfrm>
            <a:off x="11121991" y="2225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246" name="Textfeld 245">
            <a:extLst>
              <a:ext uri="{FF2B5EF4-FFF2-40B4-BE49-F238E27FC236}">
                <a16:creationId xmlns:a16="http://schemas.microsoft.com/office/drawing/2014/main" id="{09083679-A1E7-42F5-834E-B27EAF0A9657}"/>
              </a:ext>
            </a:extLst>
          </p:cNvPr>
          <p:cNvSpPr txBox="1"/>
          <p:nvPr/>
        </p:nvSpPr>
        <p:spPr>
          <a:xfrm>
            <a:off x="8086353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3273B6F9-13A5-DFE7-4442-BE5AA201E405}"/>
              </a:ext>
            </a:extLst>
          </p:cNvPr>
          <p:cNvSpPr txBox="1"/>
          <p:nvPr/>
        </p:nvSpPr>
        <p:spPr>
          <a:xfrm>
            <a:off x="8498720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65FCB804-CAF2-0739-7457-0A37AC3E9ED0}"/>
              </a:ext>
            </a:extLst>
          </p:cNvPr>
          <p:cNvSpPr txBox="1"/>
          <p:nvPr/>
        </p:nvSpPr>
        <p:spPr>
          <a:xfrm>
            <a:off x="8939877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2B76E79B-497F-624A-2C2F-1A0D785FF3B7}"/>
              </a:ext>
            </a:extLst>
          </p:cNvPr>
          <p:cNvSpPr txBox="1"/>
          <p:nvPr/>
        </p:nvSpPr>
        <p:spPr>
          <a:xfrm>
            <a:off x="8476600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3ED47C0E-E0D0-C7ED-DAE1-147E72C17E4C}"/>
              </a:ext>
            </a:extLst>
          </p:cNvPr>
          <p:cNvSpPr txBox="1"/>
          <p:nvPr/>
        </p:nvSpPr>
        <p:spPr>
          <a:xfrm>
            <a:off x="8897421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BB92A7A1-349B-6F49-46AF-4283EF228C70}"/>
              </a:ext>
            </a:extLst>
          </p:cNvPr>
          <p:cNvSpPr txBox="1"/>
          <p:nvPr/>
        </p:nvSpPr>
        <p:spPr>
          <a:xfrm>
            <a:off x="9349653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53" name="Textfeld 252">
            <a:extLst>
              <a:ext uri="{FF2B5EF4-FFF2-40B4-BE49-F238E27FC236}">
                <a16:creationId xmlns:a16="http://schemas.microsoft.com/office/drawing/2014/main" id="{172DDCEE-66D5-3657-A75A-F183C860ADD9}"/>
              </a:ext>
            </a:extLst>
          </p:cNvPr>
          <p:cNvSpPr txBox="1"/>
          <p:nvPr/>
        </p:nvSpPr>
        <p:spPr>
          <a:xfrm>
            <a:off x="9345697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99C729FD-B919-9A66-898E-CECA8A89C31D}"/>
              </a:ext>
            </a:extLst>
          </p:cNvPr>
          <p:cNvSpPr txBox="1"/>
          <p:nvPr/>
        </p:nvSpPr>
        <p:spPr>
          <a:xfrm>
            <a:off x="8116326" y="336463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Boundary </a:t>
            </a:r>
            <a:r>
              <a:rPr lang="de-DE" dirty="0" err="1"/>
              <a:t>lookup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</p:txBody>
      </p:sp>
      <p:sp>
        <p:nvSpPr>
          <p:cNvPr id="255" name="Textfeld 254">
            <a:extLst>
              <a:ext uri="{FF2B5EF4-FFF2-40B4-BE49-F238E27FC236}">
                <a16:creationId xmlns:a16="http://schemas.microsoft.com/office/drawing/2014/main" id="{B1D47BBD-7275-F1AF-7476-A007A7DFF620}"/>
              </a:ext>
            </a:extLst>
          </p:cNvPr>
          <p:cNvSpPr txBox="1"/>
          <p:nvPr/>
        </p:nvSpPr>
        <p:spPr>
          <a:xfrm>
            <a:off x="8062711" y="1305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29A4191-10E5-3732-CFD7-49B31B4FA378}"/>
              </a:ext>
            </a:extLst>
          </p:cNvPr>
          <p:cNvSpPr/>
          <p:nvPr/>
        </p:nvSpPr>
        <p:spPr>
          <a:xfrm>
            <a:off x="5341401" y="2659434"/>
            <a:ext cx="276331" cy="2797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5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296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Höfler</dc:creator>
  <cp:lastModifiedBy>Lukas Höfler</cp:lastModifiedBy>
  <cp:revision>26</cp:revision>
  <dcterms:created xsi:type="dcterms:W3CDTF">2022-07-11T12:50:34Z</dcterms:created>
  <dcterms:modified xsi:type="dcterms:W3CDTF">2022-07-15T13:26:19Z</dcterms:modified>
</cp:coreProperties>
</file>