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70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8A17B-FFE3-016B-26B1-4E5B2EAE7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59E1AF-C8E6-07C9-4BA3-E08B38173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BB21E6-17AA-F346-7541-94AF0A0C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7C60D8-58BD-1E10-B887-4C80153F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D82E7-B628-AD00-543B-BDD156D0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59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AB2D3-951A-9292-AA32-EDDDEE45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CF7A25-3568-C1A1-51AE-00793EF4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913C72-326F-B89C-6177-BF4FF212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47621-46DE-5388-B4AE-4DE0590F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CABDC9-39FB-5DBD-77DB-A776F87D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83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F0D19C-7227-84BF-A6E5-69783F91F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850F82-78CA-E101-123F-4917105B7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1F339A-DA47-48BA-3B18-ECB23DA4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A042FF-BEB0-36A3-2629-2CE54CDB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300345-57E3-E2CB-83DA-CE510F86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02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5CE84-02AD-6EFD-9FFE-0980FF6C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39360E-F254-3611-6ACC-B745BF4C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D525B0-22B6-C6D3-FBF0-9808983C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A7264-901B-559A-A0B8-35E863FB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804ABC-0B9C-3C12-CED5-DC589ACF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21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F0DCA-CC12-C01F-A84D-7FBBECE5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EF8FEA-4C94-E6C7-F5FA-0A057197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1F42C7-5FDD-C066-DDB9-B1122394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FAC8A-7C86-85F5-6CB0-F85FE3EB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7FE09F-21F0-B4D1-54C9-0D43B8C6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06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E7552-AEDC-65C2-5C2B-F9F34AC9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B6782C-A4C1-429F-3413-754BA4C7E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9D03DE-6AA8-7A2D-15D7-4F1E01505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AD942E-AC40-C071-92F6-27A9D802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F9E492-E0B4-E7E8-4BA7-6A11F7FB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9EFF5D-0D08-8CD4-28AE-02EFB55A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28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96C38-0398-0013-E81C-57AA8F06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40E20-AADB-23B9-B389-7E55B118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D6F1CD-D7D1-D9B0-7E4A-2906E0E57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D58427-E8B3-2B58-88B9-A26399616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6EB191-B23C-CB48-BA3D-18E9BA1A2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910E31-66B5-A956-347D-6CA72D56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230ADC-7E54-BEEC-3C58-B2F268C7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87F460-6640-C661-3E3C-187ADBF8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AC2DC-BDC1-3EFF-D0BD-E8852EDE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A4645C-1D8C-B75E-88DC-BEC728EF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6DF735-AE56-1D6B-775C-18F5A00C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420F7A-FB52-0C76-C6F7-0420F892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90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9BF308-B8A3-42A4-25B4-5E0AA371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7E4491-E277-0F78-F5C5-91F239ED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625F61-C204-4424-82F4-D323C0FE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0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7CF7B-6813-D99C-9104-B0ECCD6E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851199-0137-8800-C2C1-47D89CB4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4A1CC0-3DA6-7E8A-9062-6580FBA6A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6EFA5B-D07E-3675-9F0B-2AFAEC36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204A74-9811-8D9C-5A26-64E00A3B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C5E0F4-DE7D-0C08-581D-95DF7465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73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67240-6D07-980D-DD57-FEF101D3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512013-F800-3CD0-230A-2D48A06CD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2DB62E-C4DC-8F11-86B1-FF1648CEC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81A3EE-30BD-B5F1-53EC-963CFDAE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7E1922-C696-E6E0-D6DA-08F73AE1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FBC120-14C6-EBB1-F786-7B13FE44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5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91CA33-0C80-E9E1-5C2C-14823151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6B4798-C0F2-065C-E903-DAB3039D0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8E05D7-3742-79AD-99B4-3070A3EC6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5DB777-5624-E1E1-A9B6-A8A683712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975507-E6F8-1EF7-DA23-7D582B7A7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01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rafik 98">
            <a:extLst>
              <a:ext uri="{FF2B5EF4-FFF2-40B4-BE49-F238E27FC236}">
                <a16:creationId xmlns:a16="http://schemas.microsoft.com/office/drawing/2014/main" id="{C297A767-70E3-99C5-08DB-E7F01833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9617" y="778872"/>
            <a:ext cx="3575452" cy="3600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93072BB-ECD6-0292-436C-0AC2CD0013CC}"/>
              </a:ext>
            </a:extLst>
          </p:cNvPr>
          <p:cNvSpPr/>
          <p:nvPr/>
        </p:nvSpPr>
        <p:spPr>
          <a:xfrm>
            <a:off x="270401" y="765132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1D46228-9D3F-B733-EEBF-EBB46CC5D0C7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070401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3F8A30F-BC74-8549-04F9-4AD757757819}"/>
              </a:ext>
            </a:extLst>
          </p:cNvPr>
          <p:cNvCxnSpPr/>
          <p:nvPr/>
        </p:nvCxnSpPr>
        <p:spPr>
          <a:xfrm>
            <a:off x="2906194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BE54BFD-9FF9-0F7E-4553-3F686764A84A}"/>
              </a:ext>
            </a:extLst>
          </p:cNvPr>
          <p:cNvCxnSpPr/>
          <p:nvPr/>
        </p:nvCxnSpPr>
        <p:spPr>
          <a:xfrm>
            <a:off x="115279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90BDD90-4DB8-B5D4-C6AB-EB385B009AFC}"/>
              </a:ext>
            </a:extLst>
          </p:cNvPr>
          <p:cNvCxnSpPr/>
          <p:nvPr/>
        </p:nvCxnSpPr>
        <p:spPr>
          <a:xfrm>
            <a:off x="247145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41BB318-808C-E570-F4A3-2510D873615F}"/>
              </a:ext>
            </a:extLst>
          </p:cNvPr>
          <p:cNvCxnSpPr/>
          <p:nvPr/>
        </p:nvCxnSpPr>
        <p:spPr>
          <a:xfrm>
            <a:off x="718050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DADC44B-7DC9-CE45-6EB1-89A70307C1A2}"/>
              </a:ext>
            </a:extLst>
          </p:cNvPr>
          <p:cNvCxnSpPr/>
          <p:nvPr/>
        </p:nvCxnSpPr>
        <p:spPr>
          <a:xfrm>
            <a:off x="334735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3EBCFF3-0743-5BEC-ECE3-846948578ACA}"/>
              </a:ext>
            </a:extLst>
          </p:cNvPr>
          <p:cNvCxnSpPr/>
          <p:nvPr/>
        </p:nvCxnSpPr>
        <p:spPr>
          <a:xfrm>
            <a:off x="1584325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E57F2BF-BCE5-F8E3-84A9-FC56D91A3566}"/>
              </a:ext>
            </a:extLst>
          </p:cNvPr>
          <p:cNvGrpSpPr/>
          <p:nvPr/>
        </p:nvGrpSpPr>
        <p:grpSpPr>
          <a:xfrm rot="5400000">
            <a:off x="755750" y="755507"/>
            <a:ext cx="2629302" cy="3600000"/>
            <a:chOff x="7957394" y="1145276"/>
            <a:chExt cx="2629302" cy="3600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1AC8967-C985-CE2D-6B4B-E08E38A34BAD}"/>
                </a:ext>
              </a:extLst>
            </p:cNvPr>
            <p:cNvCxnSpPr/>
            <p:nvPr/>
          </p:nvCxnSpPr>
          <p:spPr>
            <a:xfrm>
              <a:off x="9309745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0D5C7EC-6F33-ECC2-4D60-CCD6FE1D1624}"/>
                </a:ext>
              </a:extLst>
            </p:cNvPr>
            <p:cNvCxnSpPr/>
            <p:nvPr/>
          </p:nvCxnSpPr>
          <p:spPr>
            <a:xfrm>
              <a:off x="10145538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6708516-B557-F61E-77DF-1F0D96E1F469}"/>
                </a:ext>
              </a:extLst>
            </p:cNvPr>
            <p:cNvCxnSpPr/>
            <p:nvPr/>
          </p:nvCxnSpPr>
          <p:spPr>
            <a:xfrm>
              <a:off x="839213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17E44493-BF5F-EDB7-E5AC-E6191CAA49B7}"/>
                </a:ext>
              </a:extLst>
            </p:cNvPr>
            <p:cNvCxnSpPr/>
            <p:nvPr/>
          </p:nvCxnSpPr>
          <p:spPr>
            <a:xfrm>
              <a:off x="97107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BD1576C7-7C33-A333-B425-D568525A61BF}"/>
                </a:ext>
              </a:extLst>
            </p:cNvPr>
            <p:cNvCxnSpPr/>
            <p:nvPr/>
          </p:nvCxnSpPr>
          <p:spPr>
            <a:xfrm>
              <a:off x="7957394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DF199795-4AFB-D4AC-DAF5-C723A3C5214F}"/>
                </a:ext>
              </a:extLst>
            </p:cNvPr>
            <p:cNvCxnSpPr/>
            <p:nvPr/>
          </p:nvCxnSpPr>
          <p:spPr>
            <a:xfrm>
              <a:off x="105866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2F6042B-1143-3F4B-D624-BCCD1C7FCCF0}"/>
                </a:ext>
              </a:extLst>
            </p:cNvPr>
            <p:cNvCxnSpPr/>
            <p:nvPr/>
          </p:nvCxnSpPr>
          <p:spPr>
            <a:xfrm>
              <a:off x="8823669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FB872FBC-BB44-B9EF-33E0-1A62D5ED3E22}"/>
              </a:ext>
            </a:extLst>
          </p:cNvPr>
          <p:cNvSpPr/>
          <p:nvPr/>
        </p:nvSpPr>
        <p:spPr>
          <a:xfrm>
            <a:off x="270401" y="3429000"/>
            <a:ext cx="3600000" cy="936121"/>
          </a:xfrm>
          <a:prstGeom prst="rect">
            <a:avLst/>
          </a:prstGeom>
          <a:solidFill>
            <a:schemeClr val="tx1">
              <a:lumMod val="65000"/>
              <a:lumOff val="3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135D253-FF4F-7AEC-8684-14929F1D7DF4}"/>
              </a:ext>
            </a:extLst>
          </p:cNvPr>
          <p:cNvSpPr/>
          <p:nvPr/>
        </p:nvSpPr>
        <p:spPr>
          <a:xfrm>
            <a:off x="270401" y="766841"/>
            <a:ext cx="3600000" cy="93612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13FDB08-2B54-C82D-558C-BA1307FFA0C3}"/>
              </a:ext>
            </a:extLst>
          </p:cNvPr>
          <p:cNvSpPr/>
          <p:nvPr/>
        </p:nvSpPr>
        <p:spPr>
          <a:xfrm>
            <a:off x="4311823" y="778882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1AAEFCF-3529-D79C-E006-D1B9D94128B5}"/>
              </a:ext>
            </a:extLst>
          </p:cNvPr>
          <p:cNvCxnSpPr>
            <a:stCxn id="35" idx="0"/>
            <a:endCxn id="35" idx="2"/>
          </p:cNvCxnSpPr>
          <p:nvPr/>
        </p:nvCxnSpPr>
        <p:spPr>
          <a:xfrm>
            <a:off x="6111823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4671206-5C06-A921-80D9-1D7B229BAF45}"/>
              </a:ext>
            </a:extLst>
          </p:cNvPr>
          <p:cNvCxnSpPr/>
          <p:nvPr/>
        </p:nvCxnSpPr>
        <p:spPr>
          <a:xfrm>
            <a:off x="6947616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53CF345-C6F3-8344-4C73-FCA006AE21AD}"/>
              </a:ext>
            </a:extLst>
          </p:cNvPr>
          <p:cNvCxnSpPr/>
          <p:nvPr/>
        </p:nvCxnSpPr>
        <p:spPr>
          <a:xfrm>
            <a:off x="5194214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98000E7-2FE6-ED5E-499D-49BC5F47586A}"/>
              </a:ext>
            </a:extLst>
          </p:cNvPr>
          <p:cNvCxnSpPr/>
          <p:nvPr/>
        </p:nvCxnSpPr>
        <p:spPr>
          <a:xfrm>
            <a:off x="6512874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7ADBD382-1143-8860-49EF-1330EF6046D2}"/>
              </a:ext>
            </a:extLst>
          </p:cNvPr>
          <p:cNvCxnSpPr/>
          <p:nvPr/>
        </p:nvCxnSpPr>
        <p:spPr>
          <a:xfrm>
            <a:off x="4759472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F18475E-AE21-8935-6D38-1F4BA293ED1B}"/>
              </a:ext>
            </a:extLst>
          </p:cNvPr>
          <p:cNvCxnSpPr/>
          <p:nvPr/>
        </p:nvCxnSpPr>
        <p:spPr>
          <a:xfrm>
            <a:off x="7388774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BE269EC2-C8F4-4364-3025-9A2AEAFE2F96}"/>
              </a:ext>
            </a:extLst>
          </p:cNvPr>
          <p:cNvCxnSpPr/>
          <p:nvPr/>
        </p:nvCxnSpPr>
        <p:spPr>
          <a:xfrm>
            <a:off x="5625747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BD76E24-927A-93BB-47F4-6E3CDE9C9F4C}"/>
              </a:ext>
            </a:extLst>
          </p:cNvPr>
          <p:cNvGrpSpPr/>
          <p:nvPr/>
        </p:nvGrpSpPr>
        <p:grpSpPr>
          <a:xfrm rot="5400000">
            <a:off x="4797172" y="769257"/>
            <a:ext cx="2629302" cy="3600000"/>
            <a:chOff x="7957394" y="1145276"/>
            <a:chExt cx="2629302" cy="3600000"/>
          </a:xfrm>
        </p:grpSpPr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D2C9A018-609F-9C3E-2B0E-BCD2AAD80776}"/>
                </a:ext>
              </a:extLst>
            </p:cNvPr>
            <p:cNvCxnSpPr/>
            <p:nvPr/>
          </p:nvCxnSpPr>
          <p:spPr>
            <a:xfrm>
              <a:off x="9309745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AA9ED05-4EA7-DA6E-52F2-89694BDA66B3}"/>
                </a:ext>
              </a:extLst>
            </p:cNvPr>
            <p:cNvCxnSpPr/>
            <p:nvPr/>
          </p:nvCxnSpPr>
          <p:spPr>
            <a:xfrm>
              <a:off x="10145538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334881B5-B0A7-84A9-A767-5D8B8455D25B}"/>
                </a:ext>
              </a:extLst>
            </p:cNvPr>
            <p:cNvCxnSpPr/>
            <p:nvPr/>
          </p:nvCxnSpPr>
          <p:spPr>
            <a:xfrm>
              <a:off x="839213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AB29A09C-80B7-A460-985D-0C3F28EC4BE4}"/>
                </a:ext>
              </a:extLst>
            </p:cNvPr>
            <p:cNvCxnSpPr/>
            <p:nvPr/>
          </p:nvCxnSpPr>
          <p:spPr>
            <a:xfrm>
              <a:off x="97107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49FEE6B5-8129-DD7D-1F5F-F1FCF642E39D}"/>
                </a:ext>
              </a:extLst>
            </p:cNvPr>
            <p:cNvCxnSpPr/>
            <p:nvPr/>
          </p:nvCxnSpPr>
          <p:spPr>
            <a:xfrm>
              <a:off x="7957394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82D71AD-0DB3-A156-4EA8-F4CEE523544A}"/>
                </a:ext>
              </a:extLst>
            </p:cNvPr>
            <p:cNvCxnSpPr/>
            <p:nvPr/>
          </p:nvCxnSpPr>
          <p:spPr>
            <a:xfrm>
              <a:off x="105866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9CA93643-2576-EB00-B61D-3277902683F5}"/>
                </a:ext>
              </a:extLst>
            </p:cNvPr>
            <p:cNvCxnSpPr/>
            <p:nvPr/>
          </p:nvCxnSpPr>
          <p:spPr>
            <a:xfrm>
              <a:off x="8823669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hteck 61">
            <a:extLst>
              <a:ext uri="{FF2B5EF4-FFF2-40B4-BE49-F238E27FC236}">
                <a16:creationId xmlns:a16="http://schemas.microsoft.com/office/drawing/2014/main" id="{14E1E890-7A97-BA30-4130-73075BDB897D}"/>
              </a:ext>
            </a:extLst>
          </p:cNvPr>
          <p:cNvSpPr/>
          <p:nvPr/>
        </p:nvSpPr>
        <p:spPr>
          <a:xfrm>
            <a:off x="4311823" y="3442750"/>
            <a:ext cx="3600000" cy="936121"/>
          </a:xfrm>
          <a:prstGeom prst="rect">
            <a:avLst/>
          </a:prstGeom>
          <a:solidFill>
            <a:schemeClr val="tx1">
              <a:lumMod val="65000"/>
              <a:lumOff val="3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340AA5C3-3D41-0DAB-9B67-E102551B2B99}"/>
              </a:ext>
            </a:extLst>
          </p:cNvPr>
          <p:cNvSpPr/>
          <p:nvPr/>
        </p:nvSpPr>
        <p:spPr>
          <a:xfrm>
            <a:off x="4311823" y="778882"/>
            <a:ext cx="3600000" cy="93612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E6D9FD6-6464-1732-67C7-946BD05C87FA}"/>
              </a:ext>
            </a:extLst>
          </p:cNvPr>
          <p:cNvSpPr txBox="1"/>
          <p:nvPr/>
        </p:nvSpPr>
        <p:spPr>
          <a:xfrm>
            <a:off x="4348054" y="881363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78A5A07-D605-CFCC-70CF-D02FCB3BA9B2}"/>
              </a:ext>
            </a:extLst>
          </p:cNvPr>
          <p:cNvSpPr txBox="1"/>
          <p:nvPr/>
        </p:nvSpPr>
        <p:spPr>
          <a:xfrm>
            <a:off x="4817942" y="882694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A51FDA0-20F0-061B-2AE2-2AAA4CEF46CD}"/>
              </a:ext>
            </a:extLst>
          </p:cNvPr>
          <p:cNvSpPr txBox="1"/>
          <p:nvPr/>
        </p:nvSpPr>
        <p:spPr>
          <a:xfrm>
            <a:off x="5280062" y="881362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69FEFD90-3B25-B005-E079-CD125355ABAF}"/>
              </a:ext>
            </a:extLst>
          </p:cNvPr>
          <p:cNvSpPr txBox="1"/>
          <p:nvPr/>
        </p:nvSpPr>
        <p:spPr>
          <a:xfrm>
            <a:off x="5749284" y="878170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4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0F84F38-63BA-4AA8-E2F1-CD5217E9C211}"/>
              </a:ext>
            </a:extLst>
          </p:cNvPr>
          <p:cNvSpPr txBox="1"/>
          <p:nvPr/>
        </p:nvSpPr>
        <p:spPr>
          <a:xfrm>
            <a:off x="6173098" y="867832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5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4683AA2-D70A-2536-D908-3B69D76C7FC9}"/>
              </a:ext>
            </a:extLst>
          </p:cNvPr>
          <p:cNvSpPr txBox="1"/>
          <p:nvPr/>
        </p:nvSpPr>
        <p:spPr>
          <a:xfrm>
            <a:off x="6614111" y="869163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6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6751751-76D2-68DC-1832-177D81FC9FE0}"/>
              </a:ext>
            </a:extLst>
          </p:cNvPr>
          <p:cNvSpPr txBox="1"/>
          <p:nvPr/>
        </p:nvSpPr>
        <p:spPr>
          <a:xfrm>
            <a:off x="7037731" y="867831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7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D9F6FF2-079C-997F-3528-DF7F90C836B8}"/>
              </a:ext>
            </a:extLst>
          </p:cNvPr>
          <p:cNvSpPr txBox="1"/>
          <p:nvPr/>
        </p:nvSpPr>
        <p:spPr>
          <a:xfrm>
            <a:off x="7506953" y="883889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8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69C67DA8-E360-19C3-B100-D555A9DCB657}"/>
              </a:ext>
            </a:extLst>
          </p:cNvPr>
          <p:cNvSpPr txBox="1"/>
          <p:nvPr/>
        </p:nvSpPr>
        <p:spPr>
          <a:xfrm>
            <a:off x="4379251" y="3997653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25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119BD76-C13C-90D0-1943-F9EB3CC75109}"/>
              </a:ext>
            </a:extLst>
          </p:cNvPr>
          <p:cNvSpPr txBox="1"/>
          <p:nvPr/>
        </p:nvSpPr>
        <p:spPr>
          <a:xfrm>
            <a:off x="4801014" y="3998984"/>
            <a:ext cx="35223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26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530F06D-AAC3-5C56-A343-660D3E50AA60}"/>
              </a:ext>
            </a:extLst>
          </p:cNvPr>
          <p:cNvSpPr txBox="1"/>
          <p:nvPr/>
        </p:nvSpPr>
        <p:spPr>
          <a:xfrm>
            <a:off x="5224635" y="3997652"/>
            <a:ext cx="352234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27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257FCA31-3F34-C24F-ECC3-ED29A1B08A55}"/>
              </a:ext>
            </a:extLst>
          </p:cNvPr>
          <p:cNvSpPr txBox="1"/>
          <p:nvPr/>
        </p:nvSpPr>
        <p:spPr>
          <a:xfrm>
            <a:off x="5693857" y="3994460"/>
            <a:ext cx="349752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28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2447F96-F417-57B1-B53B-C1495FCD061B}"/>
              </a:ext>
            </a:extLst>
          </p:cNvPr>
          <p:cNvSpPr txBox="1"/>
          <p:nvPr/>
        </p:nvSpPr>
        <p:spPr>
          <a:xfrm>
            <a:off x="6117670" y="3984122"/>
            <a:ext cx="349749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29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069C090A-5BC7-9466-29BE-3B000B0E1221}"/>
              </a:ext>
            </a:extLst>
          </p:cNvPr>
          <p:cNvSpPr txBox="1"/>
          <p:nvPr/>
        </p:nvSpPr>
        <p:spPr>
          <a:xfrm>
            <a:off x="6558683" y="3985453"/>
            <a:ext cx="349740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30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D6B0BE7D-335B-98B6-0F86-C8E5097C66D3}"/>
              </a:ext>
            </a:extLst>
          </p:cNvPr>
          <p:cNvSpPr txBox="1"/>
          <p:nvPr/>
        </p:nvSpPr>
        <p:spPr>
          <a:xfrm>
            <a:off x="6982303" y="3984121"/>
            <a:ext cx="34974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31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5E62B80F-CEFD-C1E0-1A24-1BE2DFB8832C}"/>
              </a:ext>
            </a:extLst>
          </p:cNvPr>
          <p:cNvSpPr txBox="1"/>
          <p:nvPr/>
        </p:nvSpPr>
        <p:spPr>
          <a:xfrm>
            <a:off x="7451525" y="4000179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32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73D40A03-2D29-70D0-96FF-7B4C0B3BBC5E}"/>
              </a:ext>
            </a:extLst>
          </p:cNvPr>
          <p:cNvSpPr txBox="1"/>
          <p:nvPr/>
        </p:nvSpPr>
        <p:spPr>
          <a:xfrm>
            <a:off x="4389909" y="1329719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9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07FCBB2F-6CC7-0161-504F-46F2C36C3EF8}"/>
              </a:ext>
            </a:extLst>
          </p:cNvPr>
          <p:cNvSpPr txBox="1"/>
          <p:nvPr/>
        </p:nvSpPr>
        <p:spPr>
          <a:xfrm>
            <a:off x="4782796" y="1331050"/>
            <a:ext cx="352235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10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3F172052-297C-3DC7-4A23-2A65213CE3EA}"/>
              </a:ext>
            </a:extLst>
          </p:cNvPr>
          <p:cNvSpPr txBox="1"/>
          <p:nvPr/>
        </p:nvSpPr>
        <p:spPr>
          <a:xfrm>
            <a:off x="5244917" y="1329718"/>
            <a:ext cx="352234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11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393B0058-191D-F8B8-ECA5-BBBB3A2A5843}"/>
              </a:ext>
            </a:extLst>
          </p:cNvPr>
          <p:cNvSpPr txBox="1"/>
          <p:nvPr/>
        </p:nvSpPr>
        <p:spPr>
          <a:xfrm>
            <a:off x="5714139" y="1326526"/>
            <a:ext cx="349752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12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C9DE1E0D-B9C4-F516-FE72-7420A6F784BA}"/>
              </a:ext>
            </a:extLst>
          </p:cNvPr>
          <p:cNvSpPr txBox="1"/>
          <p:nvPr/>
        </p:nvSpPr>
        <p:spPr>
          <a:xfrm>
            <a:off x="6137952" y="1316188"/>
            <a:ext cx="349749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13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E5500630-44A3-3AF4-6E3C-20BF5EC2FF64}"/>
              </a:ext>
            </a:extLst>
          </p:cNvPr>
          <p:cNvSpPr txBox="1"/>
          <p:nvPr/>
        </p:nvSpPr>
        <p:spPr>
          <a:xfrm>
            <a:off x="6578965" y="1317519"/>
            <a:ext cx="349747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14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E84600AA-5666-3ADF-7091-4731848CD9B1}"/>
              </a:ext>
            </a:extLst>
          </p:cNvPr>
          <p:cNvSpPr txBox="1"/>
          <p:nvPr/>
        </p:nvSpPr>
        <p:spPr>
          <a:xfrm>
            <a:off x="7002585" y="1316187"/>
            <a:ext cx="349745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15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F30957BB-76EB-F287-FCCC-43C46D4FF798}"/>
              </a:ext>
            </a:extLst>
          </p:cNvPr>
          <p:cNvSpPr txBox="1"/>
          <p:nvPr/>
        </p:nvSpPr>
        <p:spPr>
          <a:xfrm>
            <a:off x="7471807" y="1332245"/>
            <a:ext cx="349741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16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CFDBA8AF-BF96-5BC6-41C9-5ED82A1B47E6}"/>
              </a:ext>
            </a:extLst>
          </p:cNvPr>
          <p:cNvSpPr txBox="1"/>
          <p:nvPr/>
        </p:nvSpPr>
        <p:spPr>
          <a:xfrm>
            <a:off x="4389908" y="3535614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17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9F97C23B-AC17-16ED-20D8-62E727234274}"/>
              </a:ext>
            </a:extLst>
          </p:cNvPr>
          <p:cNvSpPr txBox="1"/>
          <p:nvPr/>
        </p:nvSpPr>
        <p:spPr>
          <a:xfrm>
            <a:off x="4792421" y="3536945"/>
            <a:ext cx="35223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18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FB9CD5D1-0718-B4AC-E058-B3F445E8A630}"/>
              </a:ext>
            </a:extLst>
          </p:cNvPr>
          <p:cNvSpPr txBox="1"/>
          <p:nvPr/>
        </p:nvSpPr>
        <p:spPr>
          <a:xfrm>
            <a:off x="5216042" y="3535613"/>
            <a:ext cx="352234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19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63D7A153-AEA0-A229-53B6-95EA61658EB2}"/>
              </a:ext>
            </a:extLst>
          </p:cNvPr>
          <p:cNvSpPr txBox="1"/>
          <p:nvPr/>
        </p:nvSpPr>
        <p:spPr>
          <a:xfrm>
            <a:off x="5685264" y="3532421"/>
            <a:ext cx="349752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20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A40F47EB-280C-DD4E-CECC-24F5411E46E3}"/>
              </a:ext>
            </a:extLst>
          </p:cNvPr>
          <p:cNvSpPr txBox="1"/>
          <p:nvPr/>
        </p:nvSpPr>
        <p:spPr>
          <a:xfrm>
            <a:off x="6109077" y="3522083"/>
            <a:ext cx="349749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21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56430446-4512-992B-0772-59EF2633C175}"/>
              </a:ext>
            </a:extLst>
          </p:cNvPr>
          <p:cNvSpPr txBox="1"/>
          <p:nvPr/>
        </p:nvSpPr>
        <p:spPr>
          <a:xfrm>
            <a:off x="6550090" y="3523414"/>
            <a:ext cx="349740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22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8A36693E-50E0-676B-573B-A93DA4F726DC}"/>
              </a:ext>
            </a:extLst>
          </p:cNvPr>
          <p:cNvSpPr txBox="1"/>
          <p:nvPr/>
        </p:nvSpPr>
        <p:spPr>
          <a:xfrm>
            <a:off x="6973710" y="3522082"/>
            <a:ext cx="34974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23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343A1DD-A5F6-9AA2-9F5B-F027CCEBC0D7}"/>
              </a:ext>
            </a:extLst>
          </p:cNvPr>
          <p:cNvSpPr txBox="1"/>
          <p:nvPr/>
        </p:nvSpPr>
        <p:spPr>
          <a:xfrm>
            <a:off x="7442932" y="3538140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24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81FA6F1-1961-AB8A-30F2-0076917D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333" y="1266451"/>
            <a:ext cx="2717670" cy="271767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D973144-53B9-D52D-32D0-688CFF1B8045}"/>
              </a:ext>
            </a:extLst>
          </p:cNvPr>
          <p:cNvSpPr txBox="1"/>
          <p:nvPr/>
        </p:nvSpPr>
        <p:spPr>
          <a:xfrm>
            <a:off x="889250" y="308737"/>
            <a:ext cx="270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Board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numbering</a:t>
            </a:r>
            <a:endParaRPr lang="de-DE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B056CFC2-47B2-4630-16B1-92304B8D43D8}"/>
              </a:ext>
            </a:extLst>
          </p:cNvPr>
          <p:cNvSpPr txBox="1"/>
          <p:nvPr/>
        </p:nvSpPr>
        <p:spPr>
          <a:xfrm>
            <a:off x="5144656" y="308737"/>
            <a:ext cx="249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figure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numbering</a:t>
            </a:r>
            <a:endParaRPr lang="de-DE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5E104B33-27C2-AC5C-18CA-02DD193EF458}"/>
              </a:ext>
            </a:extLst>
          </p:cNvPr>
          <p:cNvSpPr txBox="1"/>
          <p:nvPr/>
        </p:nvSpPr>
        <p:spPr>
          <a:xfrm>
            <a:off x="2125845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F194CEBD-B959-1FE3-FD9C-C785F23E3281}"/>
              </a:ext>
            </a:extLst>
          </p:cNvPr>
          <p:cNvSpPr txBox="1"/>
          <p:nvPr/>
        </p:nvSpPr>
        <p:spPr>
          <a:xfrm>
            <a:off x="2538212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41862D77-BB2E-B5F2-9B32-AAD0C44F187C}"/>
              </a:ext>
            </a:extLst>
          </p:cNvPr>
          <p:cNvSpPr txBox="1"/>
          <p:nvPr/>
        </p:nvSpPr>
        <p:spPr>
          <a:xfrm>
            <a:off x="2979369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5EFB15C-7008-2B59-6DF7-915BAD3004D0}"/>
              </a:ext>
            </a:extLst>
          </p:cNvPr>
          <p:cNvSpPr txBox="1"/>
          <p:nvPr/>
        </p:nvSpPr>
        <p:spPr>
          <a:xfrm>
            <a:off x="2123060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3FBA6ABF-7A3F-A1BA-ABA0-AB2D5D70B0E7}"/>
              </a:ext>
            </a:extLst>
          </p:cNvPr>
          <p:cNvSpPr txBox="1"/>
          <p:nvPr/>
        </p:nvSpPr>
        <p:spPr>
          <a:xfrm>
            <a:off x="2516092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451F0EE-76F9-2270-93B1-386B057D4AB9}"/>
              </a:ext>
            </a:extLst>
          </p:cNvPr>
          <p:cNvSpPr txBox="1"/>
          <p:nvPr/>
        </p:nvSpPr>
        <p:spPr>
          <a:xfrm>
            <a:off x="2905109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3A398C5C-EF98-C521-0098-CE07FEE856D4}"/>
              </a:ext>
            </a:extLst>
          </p:cNvPr>
          <p:cNvSpPr txBox="1"/>
          <p:nvPr/>
        </p:nvSpPr>
        <p:spPr>
          <a:xfrm>
            <a:off x="3389145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C9605E3F-7BC8-CF64-D910-0F626FB2F6A0}"/>
              </a:ext>
            </a:extLst>
          </p:cNvPr>
          <p:cNvSpPr txBox="1"/>
          <p:nvPr/>
        </p:nvSpPr>
        <p:spPr>
          <a:xfrm>
            <a:off x="3385189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C45C3AA3-EA93-4A74-9590-66CDAA57BBAA}"/>
              </a:ext>
            </a:extLst>
          </p:cNvPr>
          <p:cNvSpPr txBox="1"/>
          <p:nvPr/>
        </p:nvSpPr>
        <p:spPr>
          <a:xfrm>
            <a:off x="294681" y="34800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092FFA4C-F794-8E79-49A0-5AE1651D8134}"/>
              </a:ext>
            </a:extLst>
          </p:cNvPr>
          <p:cNvSpPr txBox="1"/>
          <p:nvPr/>
        </p:nvSpPr>
        <p:spPr>
          <a:xfrm>
            <a:off x="738852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49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660035A2-1922-F3FF-331A-960563458908}"/>
              </a:ext>
            </a:extLst>
          </p:cNvPr>
          <p:cNvSpPr txBox="1"/>
          <p:nvPr/>
        </p:nvSpPr>
        <p:spPr>
          <a:xfrm>
            <a:off x="117108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AE4F2B8A-6DC3-6913-B27F-1AEACAC5EFD2}"/>
              </a:ext>
            </a:extLst>
          </p:cNvPr>
          <p:cNvSpPr txBox="1"/>
          <p:nvPr/>
        </p:nvSpPr>
        <p:spPr>
          <a:xfrm>
            <a:off x="292039" y="39482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56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9318F679-8B87-3789-29D0-34CAF57DBE35}"/>
              </a:ext>
            </a:extLst>
          </p:cNvPr>
          <p:cNvSpPr txBox="1"/>
          <p:nvPr/>
        </p:nvSpPr>
        <p:spPr>
          <a:xfrm>
            <a:off x="724775" y="39459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57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F5CB9C6B-FA01-63C3-ECCE-DFFE37E18DB8}"/>
              </a:ext>
            </a:extLst>
          </p:cNvPr>
          <p:cNvSpPr txBox="1"/>
          <p:nvPr/>
        </p:nvSpPr>
        <p:spPr>
          <a:xfrm>
            <a:off x="1193210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58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02A50E70-878E-A1AA-C92E-1B3AE9214579}"/>
              </a:ext>
            </a:extLst>
          </p:cNvPr>
          <p:cNvSpPr txBox="1"/>
          <p:nvPr/>
        </p:nvSpPr>
        <p:spPr>
          <a:xfrm>
            <a:off x="1645442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51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7CF4BF6F-FE15-25C1-347B-3AF8FF72D29A}"/>
              </a:ext>
            </a:extLst>
          </p:cNvPr>
          <p:cNvSpPr txBox="1"/>
          <p:nvPr/>
        </p:nvSpPr>
        <p:spPr>
          <a:xfrm>
            <a:off x="1641486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59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4BF27E7D-DA63-BC7C-BE1C-FB2E838A2149}"/>
              </a:ext>
            </a:extLst>
          </p:cNvPr>
          <p:cNvSpPr txBox="1"/>
          <p:nvPr/>
        </p:nvSpPr>
        <p:spPr>
          <a:xfrm>
            <a:off x="2054042" y="3477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52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6771C71-033E-F910-1A2F-EB5C883FD556}"/>
              </a:ext>
            </a:extLst>
          </p:cNvPr>
          <p:cNvSpPr txBox="1"/>
          <p:nvPr/>
        </p:nvSpPr>
        <p:spPr>
          <a:xfrm>
            <a:off x="2467008" y="3482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53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4FC08381-7656-49D1-44BA-FB1D84A2ABCD}"/>
              </a:ext>
            </a:extLst>
          </p:cNvPr>
          <p:cNvSpPr txBox="1"/>
          <p:nvPr/>
        </p:nvSpPr>
        <p:spPr>
          <a:xfrm>
            <a:off x="289092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32A29F7-8830-E459-1E5B-C5219EF287AC}"/>
              </a:ext>
            </a:extLst>
          </p:cNvPr>
          <p:cNvSpPr txBox="1"/>
          <p:nvPr/>
        </p:nvSpPr>
        <p:spPr>
          <a:xfrm>
            <a:off x="2098765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60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2BCDBF6-9163-8019-5E9F-92FF547E26E8}"/>
              </a:ext>
            </a:extLst>
          </p:cNvPr>
          <p:cNvSpPr txBox="1"/>
          <p:nvPr/>
        </p:nvSpPr>
        <p:spPr>
          <a:xfrm>
            <a:off x="2531552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61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CED2224D-A2D2-23CE-43A5-9D17BC56271A}"/>
              </a:ext>
            </a:extLst>
          </p:cNvPr>
          <p:cNvSpPr txBox="1"/>
          <p:nvPr/>
        </p:nvSpPr>
        <p:spPr>
          <a:xfrm>
            <a:off x="2920569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62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0A00A68D-2AEF-5ED4-0848-700A62FE33FF}"/>
              </a:ext>
            </a:extLst>
          </p:cNvPr>
          <p:cNvSpPr txBox="1"/>
          <p:nvPr/>
        </p:nvSpPr>
        <p:spPr>
          <a:xfrm>
            <a:off x="3404605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55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B67B930-3C22-025E-E948-B23B0AD5B4B6}"/>
              </a:ext>
            </a:extLst>
          </p:cNvPr>
          <p:cNvSpPr txBox="1"/>
          <p:nvPr/>
        </p:nvSpPr>
        <p:spPr>
          <a:xfrm>
            <a:off x="3400649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63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43812849-282E-D2F1-ED56-3E0883F903AD}"/>
              </a:ext>
            </a:extLst>
          </p:cNvPr>
          <p:cNvSpPr txBox="1"/>
          <p:nvPr/>
        </p:nvSpPr>
        <p:spPr>
          <a:xfrm>
            <a:off x="288651" y="2590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32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CE89CCD3-9425-1CA6-E166-ACB40A4A5CE2}"/>
              </a:ext>
            </a:extLst>
          </p:cNvPr>
          <p:cNvSpPr txBox="1"/>
          <p:nvPr/>
        </p:nvSpPr>
        <p:spPr>
          <a:xfrm>
            <a:off x="732822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33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60B740FE-692A-BB93-B435-D5D520DBA969}"/>
              </a:ext>
            </a:extLst>
          </p:cNvPr>
          <p:cNvSpPr txBox="1"/>
          <p:nvPr/>
        </p:nvSpPr>
        <p:spPr>
          <a:xfrm>
            <a:off x="1165053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34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46D25F9C-32FF-A2EE-11F7-CED97880986A}"/>
              </a:ext>
            </a:extLst>
          </p:cNvPr>
          <p:cNvSpPr txBox="1"/>
          <p:nvPr/>
        </p:nvSpPr>
        <p:spPr>
          <a:xfrm>
            <a:off x="286009" y="30589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21A496A6-944F-1D71-EE16-6B2102B09B80}"/>
              </a:ext>
            </a:extLst>
          </p:cNvPr>
          <p:cNvSpPr txBox="1"/>
          <p:nvPr/>
        </p:nvSpPr>
        <p:spPr>
          <a:xfrm>
            <a:off x="718745" y="3056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41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7ACB02A3-1B7D-A4D7-AB68-E0F68B0CBF96}"/>
              </a:ext>
            </a:extLst>
          </p:cNvPr>
          <p:cNvSpPr txBox="1"/>
          <p:nvPr/>
        </p:nvSpPr>
        <p:spPr>
          <a:xfrm>
            <a:off x="1187180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42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F81A7252-B65D-5700-4079-2330125A48CF}"/>
              </a:ext>
            </a:extLst>
          </p:cNvPr>
          <p:cNvSpPr txBox="1"/>
          <p:nvPr/>
        </p:nvSpPr>
        <p:spPr>
          <a:xfrm>
            <a:off x="1639412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35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01639D35-1FC4-648C-05A0-BDBA9F8C10D8}"/>
              </a:ext>
            </a:extLst>
          </p:cNvPr>
          <p:cNvSpPr txBox="1"/>
          <p:nvPr/>
        </p:nvSpPr>
        <p:spPr>
          <a:xfrm>
            <a:off x="1635456" y="3084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43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0E299EA6-54DC-D4D2-4A7B-E4BD940975D1}"/>
              </a:ext>
            </a:extLst>
          </p:cNvPr>
          <p:cNvSpPr txBox="1"/>
          <p:nvPr/>
        </p:nvSpPr>
        <p:spPr>
          <a:xfrm>
            <a:off x="2048012" y="25877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36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513A88ED-FE07-65AF-7CDF-F9083A4A1C6A}"/>
              </a:ext>
            </a:extLst>
          </p:cNvPr>
          <p:cNvSpPr txBox="1"/>
          <p:nvPr/>
        </p:nvSpPr>
        <p:spPr>
          <a:xfrm>
            <a:off x="2460978" y="25931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37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F60D3043-EEF7-6546-00F5-0E0E540B4F9B}"/>
              </a:ext>
            </a:extLst>
          </p:cNvPr>
          <p:cNvSpPr txBox="1"/>
          <p:nvPr/>
        </p:nvSpPr>
        <p:spPr>
          <a:xfrm>
            <a:off x="2884893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38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BB00EFBE-E0D5-1896-E4F6-D6257CB9080D}"/>
              </a:ext>
            </a:extLst>
          </p:cNvPr>
          <p:cNvSpPr txBox="1"/>
          <p:nvPr/>
        </p:nvSpPr>
        <p:spPr>
          <a:xfrm>
            <a:off x="2092735" y="3073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44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C7184018-841D-D4BC-46F1-5353CF0DB1DA}"/>
              </a:ext>
            </a:extLst>
          </p:cNvPr>
          <p:cNvSpPr txBox="1"/>
          <p:nvPr/>
        </p:nvSpPr>
        <p:spPr>
          <a:xfrm>
            <a:off x="2525522" y="3073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45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16434DEE-580E-1132-1F44-0E86ECED63C8}"/>
              </a:ext>
            </a:extLst>
          </p:cNvPr>
          <p:cNvSpPr txBox="1"/>
          <p:nvPr/>
        </p:nvSpPr>
        <p:spPr>
          <a:xfrm>
            <a:off x="2914539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46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1D10BAC9-1885-E48C-5D10-08C92AE4707A}"/>
              </a:ext>
            </a:extLst>
          </p:cNvPr>
          <p:cNvSpPr txBox="1"/>
          <p:nvPr/>
        </p:nvSpPr>
        <p:spPr>
          <a:xfrm>
            <a:off x="3398575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39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DFDEC941-6779-4951-0DD2-1717492B3F30}"/>
              </a:ext>
            </a:extLst>
          </p:cNvPr>
          <p:cNvSpPr txBox="1"/>
          <p:nvPr/>
        </p:nvSpPr>
        <p:spPr>
          <a:xfrm>
            <a:off x="3394619" y="3084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47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FBBFFA01-A52F-3F19-5D48-12A1ECF125B0}"/>
              </a:ext>
            </a:extLst>
          </p:cNvPr>
          <p:cNvSpPr txBox="1"/>
          <p:nvPr/>
        </p:nvSpPr>
        <p:spPr>
          <a:xfrm>
            <a:off x="296352" y="17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ED176773-E832-5EFF-C9A6-46B419609DEA}"/>
              </a:ext>
            </a:extLst>
          </p:cNvPr>
          <p:cNvSpPr txBox="1"/>
          <p:nvPr/>
        </p:nvSpPr>
        <p:spPr>
          <a:xfrm>
            <a:off x="740523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F400A6FC-27F0-B198-1B69-DD64B51C4B98}"/>
              </a:ext>
            </a:extLst>
          </p:cNvPr>
          <p:cNvSpPr txBox="1"/>
          <p:nvPr/>
        </p:nvSpPr>
        <p:spPr>
          <a:xfrm>
            <a:off x="117275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20928E1E-11D4-35B0-7A74-5F39A241012E}"/>
              </a:ext>
            </a:extLst>
          </p:cNvPr>
          <p:cNvSpPr txBox="1"/>
          <p:nvPr/>
        </p:nvSpPr>
        <p:spPr>
          <a:xfrm>
            <a:off x="293710" y="2199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EFDF6CED-058D-8B4D-F799-2F6410B82C12}"/>
              </a:ext>
            </a:extLst>
          </p:cNvPr>
          <p:cNvSpPr txBox="1"/>
          <p:nvPr/>
        </p:nvSpPr>
        <p:spPr>
          <a:xfrm>
            <a:off x="726446" y="2197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1DFA5B14-373F-2E3D-651A-66EA8D00FD11}"/>
              </a:ext>
            </a:extLst>
          </p:cNvPr>
          <p:cNvSpPr txBox="1"/>
          <p:nvPr/>
        </p:nvSpPr>
        <p:spPr>
          <a:xfrm>
            <a:off x="1194881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26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8915EB60-AFFF-783E-36DF-1BD6AF8BB24A}"/>
              </a:ext>
            </a:extLst>
          </p:cNvPr>
          <p:cNvSpPr txBox="1"/>
          <p:nvPr/>
        </p:nvSpPr>
        <p:spPr>
          <a:xfrm>
            <a:off x="1647113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19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73C7A644-107C-1B19-6AC5-C6508F8D5736}"/>
              </a:ext>
            </a:extLst>
          </p:cNvPr>
          <p:cNvSpPr txBox="1"/>
          <p:nvPr/>
        </p:nvSpPr>
        <p:spPr>
          <a:xfrm>
            <a:off x="1643157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27</a:t>
            </a: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43FAAF3A-D6C7-E5FE-4037-233797A646FF}"/>
              </a:ext>
            </a:extLst>
          </p:cNvPr>
          <p:cNvSpPr txBox="1"/>
          <p:nvPr/>
        </p:nvSpPr>
        <p:spPr>
          <a:xfrm>
            <a:off x="2055713" y="1728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87DAD90A-4DDA-A18B-9251-137A952A7888}"/>
              </a:ext>
            </a:extLst>
          </p:cNvPr>
          <p:cNvSpPr txBox="1"/>
          <p:nvPr/>
        </p:nvSpPr>
        <p:spPr>
          <a:xfrm>
            <a:off x="2468679" y="17338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E73122A5-841E-C75F-1B8E-B785B6ED9042}"/>
              </a:ext>
            </a:extLst>
          </p:cNvPr>
          <p:cNvSpPr txBox="1"/>
          <p:nvPr/>
        </p:nvSpPr>
        <p:spPr>
          <a:xfrm>
            <a:off x="289259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</a:t>
            </a:r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91FE7F26-674F-F3D7-1503-7DD165E6EA47}"/>
              </a:ext>
            </a:extLst>
          </p:cNvPr>
          <p:cNvSpPr txBox="1"/>
          <p:nvPr/>
        </p:nvSpPr>
        <p:spPr>
          <a:xfrm>
            <a:off x="2100436" y="221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28</a:t>
            </a:r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265F38E1-1296-6FFE-CA59-0CD8AD6E2F21}"/>
              </a:ext>
            </a:extLst>
          </p:cNvPr>
          <p:cNvSpPr txBox="1"/>
          <p:nvPr/>
        </p:nvSpPr>
        <p:spPr>
          <a:xfrm>
            <a:off x="2533223" y="221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29</a:t>
            </a:r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8794E785-E47B-69B3-E196-D5DA0A149AB6}"/>
              </a:ext>
            </a:extLst>
          </p:cNvPr>
          <p:cNvSpPr txBox="1"/>
          <p:nvPr/>
        </p:nvSpPr>
        <p:spPr>
          <a:xfrm>
            <a:off x="2922240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</a:t>
            </a: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246EF110-1523-632A-C79D-A027391A2BC9}"/>
              </a:ext>
            </a:extLst>
          </p:cNvPr>
          <p:cNvSpPr txBox="1"/>
          <p:nvPr/>
        </p:nvSpPr>
        <p:spPr>
          <a:xfrm>
            <a:off x="3406276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1F6D485F-7541-BAD6-C907-92BABF7CF3CA}"/>
              </a:ext>
            </a:extLst>
          </p:cNvPr>
          <p:cNvSpPr txBox="1"/>
          <p:nvPr/>
        </p:nvSpPr>
        <p:spPr>
          <a:xfrm>
            <a:off x="3402320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3E90D2E-6676-A15B-18F2-FC0AB88D8BA9}"/>
              </a:ext>
            </a:extLst>
          </p:cNvPr>
          <p:cNvSpPr txBox="1"/>
          <p:nvPr/>
        </p:nvSpPr>
        <p:spPr>
          <a:xfrm>
            <a:off x="366682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FA0207B-585F-369E-DDB4-0C77A36CF972}"/>
              </a:ext>
            </a:extLst>
          </p:cNvPr>
          <p:cNvSpPr txBox="1"/>
          <p:nvPr/>
        </p:nvSpPr>
        <p:spPr>
          <a:xfrm>
            <a:off x="779049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474B32-0BDF-B2E4-737B-7FA4CEA6D46F}"/>
              </a:ext>
            </a:extLst>
          </p:cNvPr>
          <p:cNvSpPr txBox="1"/>
          <p:nvPr/>
        </p:nvSpPr>
        <p:spPr>
          <a:xfrm>
            <a:off x="1220206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68F5304-0181-CD8C-E423-0CC8C4CE69AD}"/>
              </a:ext>
            </a:extLst>
          </p:cNvPr>
          <p:cNvSpPr txBox="1"/>
          <p:nvPr/>
        </p:nvSpPr>
        <p:spPr>
          <a:xfrm>
            <a:off x="363897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018FA7F-476C-B7DF-7107-C812036C1CCE}"/>
              </a:ext>
            </a:extLst>
          </p:cNvPr>
          <p:cNvSpPr txBox="1"/>
          <p:nvPr/>
        </p:nvSpPr>
        <p:spPr>
          <a:xfrm>
            <a:off x="756929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7A4CC17-F6E7-B3A8-E38B-9497482BC7C1}"/>
              </a:ext>
            </a:extLst>
          </p:cNvPr>
          <p:cNvSpPr txBox="1"/>
          <p:nvPr/>
        </p:nvSpPr>
        <p:spPr>
          <a:xfrm>
            <a:off x="1177750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6B67037-631D-91F9-039C-A6B4D73758CE}"/>
              </a:ext>
            </a:extLst>
          </p:cNvPr>
          <p:cNvSpPr txBox="1"/>
          <p:nvPr/>
        </p:nvSpPr>
        <p:spPr>
          <a:xfrm>
            <a:off x="1629982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C997B3-FF33-F054-1B11-715E26E6070B}"/>
              </a:ext>
            </a:extLst>
          </p:cNvPr>
          <p:cNvSpPr txBox="1"/>
          <p:nvPr/>
        </p:nvSpPr>
        <p:spPr>
          <a:xfrm>
            <a:off x="1626026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693757-985D-70F9-4E64-113CFACED3AD}"/>
              </a:ext>
            </a:extLst>
          </p:cNvPr>
          <p:cNvSpPr txBox="1"/>
          <p:nvPr/>
        </p:nvSpPr>
        <p:spPr>
          <a:xfrm>
            <a:off x="8872151" y="4009539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0    1    2    3    4    5    6     7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6131C2A9-21CD-4AAF-E8B1-663655E6FD6B}"/>
              </a:ext>
            </a:extLst>
          </p:cNvPr>
          <p:cNvSpPr txBox="1"/>
          <p:nvPr/>
        </p:nvSpPr>
        <p:spPr>
          <a:xfrm rot="16200000">
            <a:off x="7225922" y="2455897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0    1    2    3    4    5    6     7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DE3038E6-F91D-63C9-6E50-6AA5C714DECC}"/>
              </a:ext>
            </a:extLst>
          </p:cNvPr>
          <p:cNvSpPr txBox="1"/>
          <p:nvPr/>
        </p:nvSpPr>
        <p:spPr>
          <a:xfrm>
            <a:off x="9393778" y="308737"/>
            <a:ext cx="91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plotting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484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AE351C9-BE75-CD2C-09B3-7743B5B58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338" y="428338"/>
            <a:ext cx="6001323" cy="600132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649F0AE-3B0B-8DAF-3CE5-BA00D1D0D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1623" y="2020735"/>
            <a:ext cx="4051853" cy="135061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4E21528-C32F-71F5-D798-9AECDB75E1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40" t="-1821" r="82296" b="46009"/>
          <a:stretch/>
        </p:blipFill>
        <p:spPr>
          <a:xfrm>
            <a:off x="6098650" y="4174435"/>
            <a:ext cx="731519" cy="7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6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101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Höfler</dc:creator>
  <cp:lastModifiedBy>Lukas Höfler</cp:lastModifiedBy>
  <cp:revision>19</cp:revision>
  <dcterms:created xsi:type="dcterms:W3CDTF">2022-07-11T12:50:34Z</dcterms:created>
  <dcterms:modified xsi:type="dcterms:W3CDTF">2022-07-12T15:19:29Z</dcterms:modified>
</cp:coreProperties>
</file>