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53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35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188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438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229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4352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054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468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80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175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08B1-178A-47E2-93AF-430EAC330E1E}" type="datetimeFigureOut">
              <a:rPr lang="de-CH" smtClean="0"/>
              <a:t>26.04.2019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E55B-D20A-42BD-BFDD-8C5C1729F18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01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Dokument 4"/>
          <p:cNvSpPr/>
          <p:nvPr/>
        </p:nvSpPr>
        <p:spPr>
          <a:xfrm>
            <a:off x="646901" y="377908"/>
            <a:ext cx="749647" cy="617838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Query </a:t>
            </a:r>
          </a:p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(</a:t>
            </a:r>
            <a:r>
              <a:rPr lang="de-CH" sz="1000" dirty="0" err="1" smtClean="0">
                <a:solidFill>
                  <a:schemeClr val="tx1"/>
                </a:solidFill>
              </a:rPr>
              <a:t>txt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6" name="Flussdiagramm: Dokument 5"/>
          <p:cNvSpPr/>
          <p:nvPr/>
        </p:nvSpPr>
        <p:spPr>
          <a:xfrm>
            <a:off x="5361016" y="4870202"/>
            <a:ext cx="749647" cy="61783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Config</a:t>
            </a:r>
            <a:r>
              <a:rPr lang="de-CH" sz="1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CH" sz="1000" dirty="0">
                <a:solidFill>
                  <a:schemeClr val="tx1"/>
                </a:solidFill>
              </a:rPr>
              <a:t>(</a:t>
            </a:r>
            <a:r>
              <a:rPr lang="de-CH" sz="1000" dirty="0" err="1" smtClean="0">
                <a:solidFill>
                  <a:schemeClr val="tx1"/>
                </a:solidFill>
              </a:rPr>
              <a:t>json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7" name="Flussdiagramm: Vordefinierter Prozess 6"/>
          <p:cNvSpPr/>
          <p:nvPr/>
        </p:nvSpPr>
        <p:spPr>
          <a:xfrm>
            <a:off x="90850" y="1322169"/>
            <a:ext cx="1861751" cy="3274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smtClean="0"/>
              <a:t>get_data.py</a:t>
            </a:r>
            <a:endParaRPr lang="de-CH" sz="1000" dirty="0"/>
          </a:p>
        </p:txBody>
      </p:sp>
      <p:sp>
        <p:nvSpPr>
          <p:cNvPr id="8" name="Flussdiagramm: Vordefinierter Prozess 7"/>
          <p:cNvSpPr/>
          <p:nvPr/>
        </p:nvSpPr>
        <p:spPr>
          <a:xfrm>
            <a:off x="3322474" y="1322169"/>
            <a:ext cx="1861751" cy="3274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preprocess_scraped_data.py</a:t>
            </a:r>
            <a:endParaRPr lang="de-CH" sz="1000" dirty="0"/>
          </a:p>
        </p:txBody>
      </p:sp>
      <p:sp>
        <p:nvSpPr>
          <p:cNvPr id="9" name="Flussdiagramm: Mehrere Dokumente 8"/>
          <p:cNvSpPr/>
          <p:nvPr/>
        </p:nvSpPr>
        <p:spPr>
          <a:xfrm>
            <a:off x="2286935" y="606508"/>
            <a:ext cx="730079" cy="778475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Raw</a:t>
            </a:r>
            <a:r>
              <a:rPr lang="de-CH" sz="1000" dirty="0" smtClean="0">
                <a:solidFill>
                  <a:schemeClr val="tx1"/>
                </a:solidFill>
              </a:rPr>
              <a:t> </a:t>
            </a:r>
            <a:r>
              <a:rPr lang="de-CH" sz="1000" dirty="0" err="1" smtClean="0">
                <a:solidFill>
                  <a:schemeClr val="tx1"/>
                </a:solidFill>
              </a:rPr>
              <a:t>Docs</a:t>
            </a:r>
            <a:r>
              <a:rPr lang="de-CH" sz="1000" dirty="0" smtClean="0">
                <a:solidFill>
                  <a:schemeClr val="tx1"/>
                </a:solidFill>
              </a:rPr>
              <a:t> (</a:t>
            </a:r>
            <a:r>
              <a:rPr lang="de-CH" sz="1000" dirty="0" err="1" smtClean="0">
                <a:solidFill>
                  <a:schemeClr val="tx1"/>
                </a:solidFill>
              </a:rPr>
              <a:t>html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0" name="Flussdiagramm: Dokument 9"/>
          <p:cNvSpPr/>
          <p:nvPr/>
        </p:nvSpPr>
        <p:spPr>
          <a:xfrm>
            <a:off x="2267368" y="1650653"/>
            <a:ext cx="749647" cy="61783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Raw</a:t>
            </a:r>
            <a:r>
              <a:rPr lang="de-CH" sz="1000" dirty="0" smtClean="0">
                <a:solidFill>
                  <a:schemeClr val="tx1"/>
                </a:solidFill>
              </a:rPr>
              <a:t> </a:t>
            </a:r>
            <a:r>
              <a:rPr lang="de-CH" sz="1000" dirty="0" err="1" smtClean="0">
                <a:solidFill>
                  <a:schemeClr val="tx1"/>
                </a:solidFill>
              </a:rPr>
              <a:t>Metadata</a:t>
            </a:r>
            <a:r>
              <a:rPr lang="de-CH" sz="1000" dirty="0" smtClean="0">
                <a:solidFill>
                  <a:schemeClr val="tx1"/>
                </a:solidFill>
              </a:rPr>
              <a:t> (</a:t>
            </a:r>
            <a:r>
              <a:rPr lang="de-CH" sz="1000" dirty="0" err="1" smtClean="0">
                <a:solidFill>
                  <a:schemeClr val="tx1"/>
                </a:solidFill>
              </a:rPr>
              <a:t>pkl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1" name="Flussdiagramm: Dokument 10"/>
          <p:cNvSpPr/>
          <p:nvPr/>
        </p:nvSpPr>
        <p:spPr>
          <a:xfrm>
            <a:off x="646901" y="1976048"/>
            <a:ext cx="749647" cy="61783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Linklist</a:t>
            </a:r>
            <a:r>
              <a:rPr lang="de-CH" sz="1000" dirty="0" smtClean="0">
                <a:solidFill>
                  <a:schemeClr val="tx1"/>
                </a:solidFill>
              </a:rPr>
              <a:t> (</a:t>
            </a:r>
            <a:r>
              <a:rPr lang="de-CH" sz="1000" dirty="0" err="1" smtClean="0">
                <a:solidFill>
                  <a:schemeClr val="tx1"/>
                </a:solidFill>
              </a:rPr>
              <a:t>json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2" name="Flussdiagramm: Mehrere Dokumente 11"/>
          <p:cNvSpPr/>
          <p:nvPr/>
        </p:nvSpPr>
        <p:spPr>
          <a:xfrm>
            <a:off x="5460280" y="2097556"/>
            <a:ext cx="904704" cy="778475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Pre-processed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 smtClean="0">
                <a:solidFill>
                  <a:schemeClr val="tx1"/>
                </a:solidFill>
              </a:rPr>
              <a:t>Docs</a:t>
            </a:r>
            <a:r>
              <a:rPr lang="de-CH" sz="1000" dirty="0" smtClean="0">
                <a:solidFill>
                  <a:schemeClr val="tx1"/>
                </a:solidFill>
              </a:rPr>
              <a:t> (</a:t>
            </a:r>
            <a:r>
              <a:rPr lang="de-CH" sz="1000" dirty="0" err="1" smtClean="0">
                <a:solidFill>
                  <a:schemeClr val="tx1"/>
                </a:solidFill>
              </a:rPr>
              <a:t>txt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3" name="Flussdiagramm: Dokument 12"/>
          <p:cNvSpPr/>
          <p:nvPr/>
        </p:nvSpPr>
        <p:spPr>
          <a:xfrm>
            <a:off x="5537808" y="1174405"/>
            <a:ext cx="749647" cy="61783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Prep</a:t>
            </a:r>
            <a:r>
              <a:rPr lang="de-CH" sz="1000" dirty="0" smtClean="0">
                <a:solidFill>
                  <a:schemeClr val="tx1"/>
                </a:solidFill>
              </a:rPr>
              <a:t>. </a:t>
            </a:r>
            <a:r>
              <a:rPr lang="de-CH" sz="1000" dirty="0" err="1" smtClean="0">
                <a:solidFill>
                  <a:schemeClr val="tx1"/>
                </a:solidFill>
              </a:rPr>
              <a:t>Metadata</a:t>
            </a:r>
            <a:r>
              <a:rPr lang="de-CH" sz="1000" dirty="0" smtClean="0">
                <a:solidFill>
                  <a:schemeClr val="tx1"/>
                </a:solidFill>
              </a:rPr>
              <a:t> (</a:t>
            </a:r>
            <a:r>
              <a:rPr lang="de-CH" sz="1000" dirty="0" err="1" smtClean="0">
                <a:solidFill>
                  <a:schemeClr val="tx1"/>
                </a:solidFill>
              </a:rPr>
              <a:t>pkl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4" name="Flussdiagramm: Dokument 13"/>
          <p:cNvSpPr/>
          <p:nvPr/>
        </p:nvSpPr>
        <p:spPr>
          <a:xfrm>
            <a:off x="5537808" y="377907"/>
            <a:ext cx="749647" cy="61783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Wordlist</a:t>
            </a:r>
            <a:r>
              <a:rPr lang="de-CH" sz="1000" dirty="0" smtClean="0">
                <a:solidFill>
                  <a:schemeClr val="tx1"/>
                </a:solidFill>
              </a:rPr>
              <a:t> (</a:t>
            </a:r>
            <a:r>
              <a:rPr lang="de-CH" sz="1000" dirty="0" err="1" smtClean="0">
                <a:solidFill>
                  <a:schemeClr val="tx1"/>
                </a:solidFill>
              </a:rPr>
              <a:t>pkl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15" name="Flussdiagramm: Vordefinierter Prozess 14"/>
          <p:cNvSpPr/>
          <p:nvPr/>
        </p:nvSpPr>
        <p:spPr>
          <a:xfrm>
            <a:off x="6641038" y="1319596"/>
            <a:ext cx="1861751" cy="3274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ner_apply_model.py</a:t>
            </a:r>
            <a:endParaRPr lang="de-CH" sz="1000" dirty="0"/>
          </a:p>
        </p:txBody>
      </p:sp>
      <p:cxnSp>
        <p:nvCxnSpPr>
          <p:cNvPr id="17" name="Gerade Verbindung mit Pfeil 16"/>
          <p:cNvCxnSpPr>
            <a:stCxn id="5" idx="2"/>
            <a:endCxn id="7" idx="0"/>
          </p:cNvCxnSpPr>
          <p:nvPr/>
        </p:nvCxnSpPr>
        <p:spPr>
          <a:xfrm>
            <a:off x="1021725" y="954900"/>
            <a:ext cx="1" cy="36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7" idx="2"/>
            <a:endCxn id="11" idx="0"/>
          </p:cNvCxnSpPr>
          <p:nvPr/>
        </p:nvCxnSpPr>
        <p:spPr>
          <a:xfrm flipH="1">
            <a:off x="1021725" y="1649625"/>
            <a:ext cx="1" cy="326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9" idx="1"/>
          </p:cNvCxnSpPr>
          <p:nvPr/>
        </p:nvCxnSpPr>
        <p:spPr>
          <a:xfrm flipV="1">
            <a:off x="1952601" y="995746"/>
            <a:ext cx="334334" cy="49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3"/>
            <a:endCxn id="10" idx="1"/>
          </p:cNvCxnSpPr>
          <p:nvPr/>
        </p:nvCxnSpPr>
        <p:spPr>
          <a:xfrm>
            <a:off x="1952601" y="1485897"/>
            <a:ext cx="314767" cy="47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9" idx="3"/>
            <a:endCxn id="8" idx="1"/>
          </p:cNvCxnSpPr>
          <p:nvPr/>
        </p:nvCxnSpPr>
        <p:spPr>
          <a:xfrm>
            <a:off x="3017014" y="995746"/>
            <a:ext cx="305460" cy="49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0" idx="3"/>
            <a:endCxn id="8" idx="1"/>
          </p:cNvCxnSpPr>
          <p:nvPr/>
        </p:nvCxnSpPr>
        <p:spPr>
          <a:xfrm flipV="1">
            <a:off x="3017015" y="1485897"/>
            <a:ext cx="305459" cy="47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8" idx="3"/>
            <a:endCxn id="14" idx="1"/>
          </p:cNvCxnSpPr>
          <p:nvPr/>
        </p:nvCxnSpPr>
        <p:spPr>
          <a:xfrm flipV="1">
            <a:off x="5184225" y="686826"/>
            <a:ext cx="353583" cy="79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8" idx="3"/>
            <a:endCxn id="13" idx="1"/>
          </p:cNvCxnSpPr>
          <p:nvPr/>
        </p:nvCxnSpPr>
        <p:spPr>
          <a:xfrm flipV="1">
            <a:off x="5184225" y="1483324"/>
            <a:ext cx="353583" cy="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8" idx="3"/>
            <a:endCxn id="12" idx="1"/>
          </p:cNvCxnSpPr>
          <p:nvPr/>
        </p:nvCxnSpPr>
        <p:spPr>
          <a:xfrm>
            <a:off x="5184225" y="1485897"/>
            <a:ext cx="276055" cy="100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4" idx="3"/>
            <a:endCxn id="15" idx="1"/>
          </p:cNvCxnSpPr>
          <p:nvPr/>
        </p:nvCxnSpPr>
        <p:spPr>
          <a:xfrm>
            <a:off x="6287455" y="686826"/>
            <a:ext cx="353583" cy="79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Mehrere Dokumente 60"/>
          <p:cNvSpPr/>
          <p:nvPr/>
        </p:nvSpPr>
        <p:spPr>
          <a:xfrm>
            <a:off x="7141478" y="2097556"/>
            <a:ext cx="749647" cy="778475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Trained</a:t>
            </a:r>
            <a:r>
              <a:rPr lang="de-CH" sz="1000" dirty="0" smtClean="0">
                <a:solidFill>
                  <a:schemeClr val="tx1"/>
                </a:solidFill>
              </a:rPr>
              <a:t> Model</a:t>
            </a:r>
            <a:endParaRPr lang="de-CH" sz="1000" dirty="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/>
          <p:cNvCxnSpPr>
            <a:stCxn id="61" idx="0"/>
            <a:endCxn id="15" idx="2"/>
          </p:cNvCxnSpPr>
          <p:nvPr/>
        </p:nvCxnSpPr>
        <p:spPr>
          <a:xfrm flipV="1">
            <a:off x="7567874" y="1647052"/>
            <a:ext cx="4040" cy="45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13" idx="3"/>
            <a:endCxn id="15" idx="1"/>
          </p:cNvCxnSpPr>
          <p:nvPr/>
        </p:nvCxnSpPr>
        <p:spPr>
          <a:xfrm>
            <a:off x="6287455" y="1483324"/>
            <a:ext cx="3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ussdiagramm: Dokument 79"/>
          <p:cNvSpPr/>
          <p:nvPr/>
        </p:nvSpPr>
        <p:spPr>
          <a:xfrm>
            <a:off x="8865999" y="606508"/>
            <a:ext cx="749647" cy="61783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Preds</a:t>
            </a:r>
            <a:r>
              <a:rPr lang="de-CH" sz="1000" dirty="0" smtClean="0">
                <a:solidFill>
                  <a:schemeClr val="tx1"/>
                </a:solidFill>
              </a:rPr>
              <a:t> (</a:t>
            </a:r>
            <a:r>
              <a:rPr lang="de-CH" sz="1000" dirty="0" err="1" smtClean="0">
                <a:solidFill>
                  <a:schemeClr val="tx1"/>
                </a:solidFill>
              </a:rPr>
              <a:t>pkl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81" name="Flussdiagramm: Dokument 80"/>
          <p:cNvSpPr/>
          <p:nvPr/>
        </p:nvSpPr>
        <p:spPr>
          <a:xfrm>
            <a:off x="8870787" y="1647052"/>
            <a:ext cx="749647" cy="61783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Entity List (</a:t>
            </a:r>
            <a:r>
              <a:rPr lang="de-CH" sz="1000" dirty="0" err="1" smtClean="0">
                <a:solidFill>
                  <a:schemeClr val="tx1"/>
                </a:solidFill>
              </a:rPr>
              <a:t>pkl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cxnSp>
        <p:nvCxnSpPr>
          <p:cNvPr id="82" name="Gerade Verbindung mit Pfeil 81"/>
          <p:cNvCxnSpPr>
            <a:stCxn id="15" idx="3"/>
            <a:endCxn id="81" idx="1"/>
          </p:cNvCxnSpPr>
          <p:nvPr/>
        </p:nvCxnSpPr>
        <p:spPr>
          <a:xfrm>
            <a:off x="8502789" y="1483324"/>
            <a:ext cx="367998" cy="47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15" idx="3"/>
            <a:endCxn id="80" idx="1"/>
          </p:cNvCxnSpPr>
          <p:nvPr/>
        </p:nvCxnSpPr>
        <p:spPr>
          <a:xfrm flipV="1">
            <a:off x="8502789" y="915427"/>
            <a:ext cx="363210" cy="56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ussdiagramm: Vordefinierter Prozess 87"/>
          <p:cNvSpPr/>
          <p:nvPr/>
        </p:nvSpPr>
        <p:spPr>
          <a:xfrm>
            <a:off x="6636998" y="3445909"/>
            <a:ext cx="1861751" cy="3274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Train_model.py</a:t>
            </a:r>
            <a:endParaRPr lang="de-CH" sz="1000" dirty="0"/>
          </a:p>
        </p:txBody>
      </p:sp>
      <p:cxnSp>
        <p:nvCxnSpPr>
          <p:cNvPr id="89" name="Gerade Verbindung mit Pfeil 88"/>
          <p:cNvCxnSpPr>
            <a:stCxn id="88" idx="0"/>
            <a:endCxn id="61" idx="2"/>
          </p:cNvCxnSpPr>
          <p:nvPr/>
        </p:nvCxnSpPr>
        <p:spPr>
          <a:xfrm flipH="1" flipV="1">
            <a:off x="7464173" y="2846550"/>
            <a:ext cx="103701" cy="599359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ordefinierter Prozess 94"/>
          <p:cNvSpPr/>
          <p:nvPr/>
        </p:nvSpPr>
        <p:spPr>
          <a:xfrm>
            <a:off x="9988431" y="1319596"/>
            <a:ext cx="1861751" cy="3274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ner_evaluate_model.py</a:t>
            </a:r>
            <a:endParaRPr lang="de-CH" sz="1000" dirty="0"/>
          </a:p>
        </p:txBody>
      </p:sp>
      <p:cxnSp>
        <p:nvCxnSpPr>
          <p:cNvPr id="96" name="Gerade Verbindung mit Pfeil 95"/>
          <p:cNvCxnSpPr>
            <a:stCxn id="80" idx="3"/>
            <a:endCxn id="95" idx="1"/>
          </p:cNvCxnSpPr>
          <p:nvPr/>
        </p:nvCxnSpPr>
        <p:spPr>
          <a:xfrm>
            <a:off x="9615646" y="915427"/>
            <a:ext cx="372785" cy="56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ussdiagramm: Dokument 99"/>
          <p:cNvSpPr/>
          <p:nvPr/>
        </p:nvSpPr>
        <p:spPr>
          <a:xfrm>
            <a:off x="10544482" y="1980224"/>
            <a:ext cx="749647" cy="617838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Test Data</a:t>
            </a:r>
            <a:endParaRPr lang="de-CH" sz="10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mit Pfeil 100"/>
          <p:cNvCxnSpPr>
            <a:stCxn id="100" idx="0"/>
            <a:endCxn id="95" idx="2"/>
          </p:cNvCxnSpPr>
          <p:nvPr/>
        </p:nvCxnSpPr>
        <p:spPr>
          <a:xfrm flipV="1">
            <a:off x="10919306" y="1647052"/>
            <a:ext cx="1" cy="33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pieren 110"/>
          <p:cNvGrpSpPr/>
          <p:nvPr/>
        </p:nvGrpSpPr>
        <p:grpSpPr>
          <a:xfrm>
            <a:off x="251957" y="6386939"/>
            <a:ext cx="2015411" cy="246221"/>
            <a:chOff x="251957" y="6386939"/>
            <a:chExt cx="2015411" cy="246221"/>
          </a:xfrm>
        </p:grpSpPr>
        <p:sp>
          <p:nvSpPr>
            <p:cNvPr id="104" name="Rechteck 103"/>
            <p:cNvSpPr/>
            <p:nvPr/>
          </p:nvSpPr>
          <p:spPr>
            <a:xfrm>
              <a:off x="251957" y="6420050"/>
              <a:ext cx="180000" cy="18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404357" y="6386939"/>
              <a:ext cx="18630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Manuelle Eingabe / Bearbeitung</a:t>
              </a:r>
              <a:endParaRPr lang="de-CH" sz="1000" dirty="0"/>
            </a:p>
          </p:txBody>
        </p:sp>
      </p:grpSp>
      <p:grpSp>
        <p:nvGrpSpPr>
          <p:cNvPr id="112" name="Gruppieren 111"/>
          <p:cNvGrpSpPr/>
          <p:nvPr/>
        </p:nvGrpSpPr>
        <p:grpSpPr>
          <a:xfrm>
            <a:off x="3840579" y="6386938"/>
            <a:ext cx="1951290" cy="246221"/>
            <a:chOff x="2238568" y="6391851"/>
            <a:chExt cx="1951290" cy="246221"/>
          </a:xfrm>
        </p:grpSpPr>
        <p:sp>
          <p:nvSpPr>
            <p:cNvPr id="107" name="Rechteck 106"/>
            <p:cNvSpPr/>
            <p:nvPr/>
          </p:nvSpPr>
          <p:spPr>
            <a:xfrm>
              <a:off x="2238568" y="6424962"/>
              <a:ext cx="180000" cy="18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390968" y="6391851"/>
              <a:ext cx="17988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Skript / automatischer Prozess </a:t>
              </a:r>
              <a:endParaRPr lang="de-CH" sz="1000" dirty="0"/>
            </a:p>
          </p:txBody>
        </p:sp>
      </p:grpSp>
      <p:grpSp>
        <p:nvGrpSpPr>
          <p:cNvPr id="113" name="Gruppieren 112"/>
          <p:cNvGrpSpPr/>
          <p:nvPr/>
        </p:nvGrpSpPr>
        <p:grpSpPr>
          <a:xfrm>
            <a:off x="2419768" y="6386939"/>
            <a:ext cx="1268411" cy="246221"/>
            <a:chOff x="3083809" y="6386939"/>
            <a:chExt cx="1268411" cy="246221"/>
          </a:xfrm>
        </p:grpSpPr>
        <p:sp>
          <p:nvSpPr>
            <p:cNvPr id="109" name="Rechteck 108"/>
            <p:cNvSpPr/>
            <p:nvPr/>
          </p:nvSpPr>
          <p:spPr>
            <a:xfrm>
              <a:off x="3083809" y="6420050"/>
              <a:ext cx="180000" cy="1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236209" y="6386939"/>
              <a:ext cx="11160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1000" dirty="0" smtClean="0"/>
                <a:t>Dokument / Datei</a:t>
              </a:r>
              <a:endParaRPr lang="de-CH" sz="1000" dirty="0"/>
            </a:p>
          </p:txBody>
        </p:sp>
      </p:grpSp>
      <p:sp>
        <p:nvSpPr>
          <p:cNvPr id="114" name="Flussdiagramm: Dokument 113"/>
          <p:cNvSpPr/>
          <p:nvPr/>
        </p:nvSpPr>
        <p:spPr>
          <a:xfrm>
            <a:off x="10544482" y="377907"/>
            <a:ext cx="749647" cy="617838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Metrics</a:t>
            </a:r>
            <a:r>
              <a:rPr lang="de-CH" sz="1000" dirty="0" smtClean="0">
                <a:solidFill>
                  <a:schemeClr val="tx1"/>
                </a:solidFill>
              </a:rPr>
              <a:t> (</a:t>
            </a:r>
            <a:r>
              <a:rPr lang="de-CH" sz="1000" dirty="0" err="1" smtClean="0">
                <a:solidFill>
                  <a:schemeClr val="tx1"/>
                </a:solidFill>
              </a:rPr>
              <a:t>txt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mit Pfeil 114"/>
          <p:cNvCxnSpPr>
            <a:stCxn id="95" idx="0"/>
            <a:endCxn id="114" idx="2"/>
          </p:cNvCxnSpPr>
          <p:nvPr/>
        </p:nvCxnSpPr>
        <p:spPr>
          <a:xfrm flipH="1" flipV="1">
            <a:off x="10919306" y="954899"/>
            <a:ext cx="1" cy="36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ussdiagramm: Vordefinierter Prozess 118"/>
          <p:cNvSpPr/>
          <p:nvPr/>
        </p:nvSpPr>
        <p:spPr>
          <a:xfrm>
            <a:off x="9988429" y="3445909"/>
            <a:ext cx="1861751" cy="327456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prepare_testset.py</a:t>
            </a:r>
            <a:endParaRPr lang="de-CH" sz="1000" dirty="0"/>
          </a:p>
        </p:txBody>
      </p:sp>
      <p:cxnSp>
        <p:nvCxnSpPr>
          <p:cNvPr id="120" name="Gerade Verbindung mit Pfeil 119"/>
          <p:cNvCxnSpPr>
            <a:stCxn id="119" idx="0"/>
            <a:endCxn id="100" idx="2"/>
          </p:cNvCxnSpPr>
          <p:nvPr/>
        </p:nvCxnSpPr>
        <p:spPr>
          <a:xfrm flipV="1">
            <a:off x="10919305" y="2557216"/>
            <a:ext cx="1" cy="888693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10919304" y="2823658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Manuelles </a:t>
            </a:r>
          </a:p>
          <a:p>
            <a:r>
              <a:rPr lang="de-CH" sz="1000" dirty="0" err="1" smtClean="0"/>
              <a:t>Labelling</a:t>
            </a:r>
            <a:endParaRPr lang="de-CH" sz="1000" dirty="0"/>
          </a:p>
        </p:txBody>
      </p:sp>
      <p:sp>
        <p:nvSpPr>
          <p:cNvPr id="125" name="Flussdiagramm: Mehrere Dokumente 124"/>
          <p:cNvSpPr/>
          <p:nvPr/>
        </p:nvSpPr>
        <p:spPr>
          <a:xfrm>
            <a:off x="10399051" y="4082102"/>
            <a:ext cx="904704" cy="778475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Pre-processed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 smtClean="0">
                <a:solidFill>
                  <a:schemeClr val="tx1"/>
                </a:solidFill>
              </a:rPr>
              <a:t>Docs</a:t>
            </a:r>
            <a:r>
              <a:rPr lang="de-CH" sz="1000" dirty="0" smtClean="0">
                <a:solidFill>
                  <a:schemeClr val="tx1"/>
                </a:solidFill>
              </a:rPr>
              <a:t> (</a:t>
            </a:r>
            <a:r>
              <a:rPr lang="de-CH" sz="1000" dirty="0" err="1" smtClean="0">
                <a:solidFill>
                  <a:schemeClr val="tx1"/>
                </a:solidFill>
              </a:rPr>
              <a:t>txt</a:t>
            </a:r>
            <a:r>
              <a:rPr lang="de-CH" sz="1000" dirty="0" smtClean="0">
                <a:solidFill>
                  <a:schemeClr val="tx1"/>
                </a:solidFill>
              </a:rPr>
              <a:t>)</a:t>
            </a:r>
            <a:endParaRPr lang="de-CH" sz="1000" dirty="0">
              <a:solidFill>
                <a:schemeClr val="tx1"/>
              </a:solidFill>
            </a:endParaRPr>
          </a:p>
        </p:txBody>
      </p:sp>
      <p:cxnSp>
        <p:nvCxnSpPr>
          <p:cNvPr id="126" name="Gerade Verbindung mit Pfeil 125"/>
          <p:cNvCxnSpPr>
            <a:stCxn id="125" idx="0"/>
            <a:endCxn id="119" idx="2"/>
          </p:cNvCxnSpPr>
          <p:nvPr/>
        </p:nvCxnSpPr>
        <p:spPr>
          <a:xfrm flipV="1">
            <a:off x="10913643" y="3773365"/>
            <a:ext cx="5662" cy="30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01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 S</dc:creator>
  <cp:lastModifiedBy>L S</cp:lastModifiedBy>
  <cp:revision>8</cp:revision>
  <dcterms:created xsi:type="dcterms:W3CDTF">2019-04-26T05:49:59Z</dcterms:created>
  <dcterms:modified xsi:type="dcterms:W3CDTF">2019-04-27T08:35:47Z</dcterms:modified>
</cp:coreProperties>
</file>