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C3603-95F6-492C-AAA6-D289A0EC94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BFC1E56-4F93-4901-8BF5-4E1964386B96}">
      <dgm:prSet/>
      <dgm:spPr/>
      <dgm:t>
        <a:bodyPr/>
        <a:lstStyle/>
        <a:p>
          <a:r>
            <a:rPr lang="pt-BR" b="1"/>
            <a:t>Problemática:</a:t>
          </a:r>
          <a:endParaRPr lang="en-US"/>
        </a:p>
      </dgm:t>
    </dgm:pt>
    <dgm:pt modelId="{F70BFCCD-FF9D-4384-9382-B71F16851883}" type="parTrans" cxnId="{E2781AF1-D894-4E94-A159-76904F1980E2}">
      <dgm:prSet/>
      <dgm:spPr/>
      <dgm:t>
        <a:bodyPr/>
        <a:lstStyle/>
        <a:p>
          <a:endParaRPr lang="en-US"/>
        </a:p>
      </dgm:t>
    </dgm:pt>
    <dgm:pt modelId="{CC6C8AEE-A303-4A82-A976-616F8DED4EDC}" type="sibTrans" cxnId="{E2781AF1-D894-4E94-A159-76904F1980E2}">
      <dgm:prSet/>
      <dgm:spPr/>
      <dgm:t>
        <a:bodyPr/>
        <a:lstStyle/>
        <a:p>
          <a:endParaRPr lang="en-US"/>
        </a:p>
      </dgm:t>
    </dgm:pt>
    <dgm:pt modelId="{5847677F-B740-49EF-BC16-4010E9AACC89}">
      <dgm:prSet custT="1"/>
      <dgm:spPr/>
      <dgm:t>
        <a:bodyPr/>
        <a:lstStyle/>
        <a:p>
          <a:r>
            <a:rPr lang="pt-BR" sz="1400" dirty="0"/>
            <a:t>A grande quantidade de equipamentos hospitalares, alinhado com a grande demanda de utilização desses equipamentos causa uma sobrecarga no gerenciamento dos mesmos, podendo acarretar problemas na coleta de dados, manutenção e riscos para os pacientes.</a:t>
          </a:r>
          <a:endParaRPr lang="en-US" sz="1400" dirty="0"/>
        </a:p>
      </dgm:t>
    </dgm:pt>
    <dgm:pt modelId="{5353F499-3880-4C01-849C-1E924E3DCED7}" type="parTrans" cxnId="{16AC0F42-C908-4C16-BD55-C0B54E30F74D}">
      <dgm:prSet/>
      <dgm:spPr/>
      <dgm:t>
        <a:bodyPr/>
        <a:lstStyle/>
        <a:p>
          <a:endParaRPr lang="en-US"/>
        </a:p>
      </dgm:t>
    </dgm:pt>
    <dgm:pt modelId="{54308A78-4D34-4221-8ED0-051E03651A40}" type="sibTrans" cxnId="{16AC0F42-C908-4C16-BD55-C0B54E30F74D}">
      <dgm:prSet/>
      <dgm:spPr/>
      <dgm:t>
        <a:bodyPr/>
        <a:lstStyle/>
        <a:p>
          <a:endParaRPr lang="en-US"/>
        </a:p>
      </dgm:t>
    </dgm:pt>
    <dgm:pt modelId="{9AE38EFD-9F20-4F8B-B8EA-C45875A41FA9}" type="pres">
      <dgm:prSet presAssocID="{989C3603-95F6-492C-AAA6-D289A0EC947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11A26A8-7B5C-41A4-B208-C2B5251E0A77}" type="pres">
      <dgm:prSet presAssocID="{2BFC1E56-4F93-4901-8BF5-4E1964386B96}" presName="compNode" presStyleCnt="0"/>
      <dgm:spPr/>
    </dgm:pt>
    <dgm:pt modelId="{176FA42C-9FAE-4549-9947-8FFA4E6960DE}" type="pres">
      <dgm:prSet presAssocID="{2BFC1E56-4F93-4901-8BF5-4E1964386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Questions"/>
        </a:ext>
      </dgm:extLst>
    </dgm:pt>
    <dgm:pt modelId="{614BB142-44DE-43DB-89DB-7BD7EE795BF4}" type="pres">
      <dgm:prSet presAssocID="{2BFC1E56-4F93-4901-8BF5-4E1964386B96}" presName="spaceRect" presStyleCnt="0"/>
      <dgm:spPr/>
    </dgm:pt>
    <dgm:pt modelId="{39D2E82F-4FDB-4FEB-A49A-9A6992E64F07}" type="pres">
      <dgm:prSet presAssocID="{2BFC1E56-4F93-4901-8BF5-4E1964386B9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E3D43FD2-FBCF-4BA2-8B0E-E3164869221C}" type="pres">
      <dgm:prSet presAssocID="{CC6C8AEE-A303-4A82-A976-616F8DED4EDC}" presName="sibTrans" presStyleCnt="0"/>
      <dgm:spPr/>
    </dgm:pt>
    <dgm:pt modelId="{5FF2396B-32A6-4016-A366-DBF2824C14C3}" type="pres">
      <dgm:prSet presAssocID="{5847677F-B740-49EF-BC16-4010E9AACC89}" presName="compNode" presStyleCnt="0"/>
      <dgm:spPr/>
    </dgm:pt>
    <dgm:pt modelId="{44BDBB84-5A27-40FF-B56E-A56630180157}" type="pres">
      <dgm:prSet presAssocID="{5847677F-B740-49EF-BC16-4010E9AACC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peed Bump"/>
        </a:ext>
      </dgm:extLst>
    </dgm:pt>
    <dgm:pt modelId="{AD6100E5-CCDA-432F-A5C6-65ACFAD03E95}" type="pres">
      <dgm:prSet presAssocID="{5847677F-B740-49EF-BC16-4010E9AACC89}" presName="spaceRect" presStyleCnt="0"/>
      <dgm:spPr/>
    </dgm:pt>
    <dgm:pt modelId="{6DEB7C79-1E03-4EB3-BDF5-BA7C1024D2FD}" type="pres">
      <dgm:prSet presAssocID="{5847677F-B740-49EF-BC16-4010E9AACC8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D167DBE-0B4A-4575-85DB-4FD94536145A}" type="presOf" srcId="{5847677F-B740-49EF-BC16-4010E9AACC89}" destId="{6DEB7C79-1E03-4EB3-BDF5-BA7C1024D2FD}" srcOrd="0" destOrd="0" presId="urn:microsoft.com/office/officeart/2018/2/layout/IconLabelList"/>
    <dgm:cxn modelId="{E2781AF1-D894-4E94-A159-76904F1980E2}" srcId="{989C3603-95F6-492C-AAA6-D289A0EC9479}" destId="{2BFC1E56-4F93-4901-8BF5-4E1964386B96}" srcOrd="0" destOrd="0" parTransId="{F70BFCCD-FF9D-4384-9382-B71F16851883}" sibTransId="{CC6C8AEE-A303-4A82-A976-616F8DED4EDC}"/>
    <dgm:cxn modelId="{2FE3C0BC-D6E7-4D00-B000-35DB5857F05F}" type="presOf" srcId="{2BFC1E56-4F93-4901-8BF5-4E1964386B96}" destId="{39D2E82F-4FDB-4FEB-A49A-9A6992E64F07}" srcOrd="0" destOrd="0" presId="urn:microsoft.com/office/officeart/2018/2/layout/IconLabelList"/>
    <dgm:cxn modelId="{0FB72E1B-7297-48CD-9AA0-C69E5D76714F}" type="presOf" srcId="{989C3603-95F6-492C-AAA6-D289A0EC9479}" destId="{9AE38EFD-9F20-4F8B-B8EA-C45875A41FA9}" srcOrd="0" destOrd="0" presId="urn:microsoft.com/office/officeart/2018/2/layout/IconLabelList"/>
    <dgm:cxn modelId="{16AC0F42-C908-4C16-BD55-C0B54E30F74D}" srcId="{989C3603-95F6-492C-AAA6-D289A0EC9479}" destId="{5847677F-B740-49EF-BC16-4010E9AACC89}" srcOrd="1" destOrd="0" parTransId="{5353F499-3880-4C01-849C-1E924E3DCED7}" sibTransId="{54308A78-4D34-4221-8ED0-051E03651A40}"/>
    <dgm:cxn modelId="{076C72E2-814A-438C-A618-F2730FD1D7C7}" type="presParOf" srcId="{9AE38EFD-9F20-4F8B-B8EA-C45875A41FA9}" destId="{411A26A8-7B5C-41A4-B208-C2B5251E0A77}" srcOrd="0" destOrd="0" presId="urn:microsoft.com/office/officeart/2018/2/layout/IconLabelList"/>
    <dgm:cxn modelId="{D61873D9-3F0B-416F-A69F-898E879859ED}" type="presParOf" srcId="{411A26A8-7B5C-41A4-B208-C2B5251E0A77}" destId="{176FA42C-9FAE-4549-9947-8FFA4E6960DE}" srcOrd="0" destOrd="0" presId="urn:microsoft.com/office/officeart/2018/2/layout/IconLabelList"/>
    <dgm:cxn modelId="{271EA0FF-5E51-4F4D-A291-6D1B83B91CF0}" type="presParOf" srcId="{411A26A8-7B5C-41A4-B208-C2B5251E0A77}" destId="{614BB142-44DE-43DB-89DB-7BD7EE795BF4}" srcOrd="1" destOrd="0" presId="urn:microsoft.com/office/officeart/2018/2/layout/IconLabelList"/>
    <dgm:cxn modelId="{2148A5BA-4FAA-4778-A85F-42701B33DB99}" type="presParOf" srcId="{411A26A8-7B5C-41A4-B208-C2B5251E0A77}" destId="{39D2E82F-4FDB-4FEB-A49A-9A6992E64F07}" srcOrd="2" destOrd="0" presId="urn:microsoft.com/office/officeart/2018/2/layout/IconLabelList"/>
    <dgm:cxn modelId="{39B40942-935B-4FC2-A266-C9E1F644AABB}" type="presParOf" srcId="{9AE38EFD-9F20-4F8B-B8EA-C45875A41FA9}" destId="{E3D43FD2-FBCF-4BA2-8B0E-E3164869221C}" srcOrd="1" destOrd="0" presId="urn:microsoft.com/office/officeart/2018/2/layout/IconLabelList"/>
    <dgm:cxn modelId="{1F70E27A-F4F9-4CAC-A6DF-4C61937087F7}" type="presParOf" srcId="{9AE38EFD-9F20-4F8B-B8EA-C45875A41FA9}" destId="{5FF2396B-32A6-4016-A366-DBF2824C14C3}" srcOrd="2" destOrd="0" presId="urn:microsoft.com/office/officeart/2018/2/layout/IconLabelList"/>
    <dgm:cxn modelId="{01096245-94D3-413F-88CC-729B05E23724}" type="presParOf" srcId="{5FF2396B-32A6-4016-A366-DBF2824C14C3}" destId="{44BDBB84-5A27-40FF-B56E-A56630180157}" srcOrd="0" destOrd="0" presId="urn:microsoft.com/office/officeart/2018/2/layout/IconLabelList"/>
    <dgm:cxn modelId="{CD5F320C-0E38-495A-9DAD-52DE4E50123F}" type="presParOf" srcId="{5FF2396B-32A6-4016-A366-DBF2824C14C3}" destId="{AD6100E5-CCDA-432F-A5C6-65ACFAD03E95}" srcOrd="1" destOrd="0" presId="urn:microsoft.com/office/officeart/2018/2/layout/IconLabelList"/>
    <dgm:cxn modelId="{50A8CFAD-2838-4BE8-B695-C9733921930F}" type="presParOf" srcId="{5FF2396B-32A6-4016-A366-DBF2824C14C3}" destId="{6DEB7C79-1E03-4EB3-BDF5-BA7C1024D2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03677-719A-4761-8F11-8FA2541808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D262EA-7937-490B-8DFA-3DFF325FD6B4}">
      <dgm:prSet/>
      <dgm:spPr/>
      <dgm:t>
        <a:bodyPr/>
        <a:lstStyle/>
        <a:p>
          <a:r>
            <a:rPr lang="pt-BR" b="1"/>
            <a:t>Objetivo:</a:t>
          </a:r>
          <a:endParaRPr lang="en-US"/>
        </a:p>
      </dgm:t>
    </dgm:pt>
    <dgm:pt modelId="{966A8BAA-1D22-47D4-96EA-C72D59EC9DF6}" type="parTrans" cxnId="{0588DFB9-B917-42EF-A40F-9447EFAF2289}">
      <dgm:prSet/>
      <dgm:spPr/>
      <dgm:t>
        <a:bodyPr/>
        <a:lstStyle/>
        <a:p>
          <a:endParaRPr lang="en-US"/>
        </a:p>
      </dgm:t>
    </dgm:pt>
    <dgm:pt modelId="{2D010020-138E-4309-A000-A0451A41F9EA}" type="sibTrans" cxnId="{0588DFB9-B917-42EF-A40F-9447EFAF2289}">
      <dgm:prSet/>
      <dgm:spPr/>
      <dgm:t>
        <a:bodyPr/>
        <a:lstStyle/>
        <a:p>
          <a:endParaRPr lang="en-US"/>
        </a:p>
      </dgm:t>
    </dgm:pt>
    <dgm:pt modelId="{10F393B0-C76B-455D-B700-9A3AA8B31F78}">
      <dgm:prSet custT="1"/>
      <dgm:spPr/>
      <dgm:t>
        <a:bodyPr/>
        <a:lstStyle/>
        <a:p>
          <a:r>
            <a:rPr lang="pt-BR" sz="1400" dirty="0"/>
            <a:t>Implementação de gerenciamento para rede de equipamentos em ambientes hospitalares. Controlar todo o funcionamento dos equipamentos com a capacidade de racionalizar tarefas dentro de um hospital. Optando pela otimização, mudando e agilizando a rotina em ambientes hospitalares. Facilitando o acompanhamento de forma dinâmica e até instantânea do que ocorre em cada máquina utilizada, visando a otimização do uso e redução de custos.</a:t>
          </a:r>
          <a:endParaRPr lang="en-US" sz="1400" dirty="0"/>
        </a:p>
      </dgm:t>
    </dgm:pt>
    <dgm:pt modelId="{1BD4A890-7320-418E-BBC6-03A88BCA0AF9}" type="parTrans" cxnId="{CBA0519A-351F-47E0-98C5-A6B7907FB9B6}">
      <dgm:prSet/>
      <dgm:spPr/>
      <dgm:t>
        <a:bodyPr/>
        <a:lstStyle/>
        <a:p>
          <a:endParaRPr lang="en-US"/>
        </a:p>
      </dgm:t>
    </dgm:pt>
    <dgm:pt modelId="{5C56EA7E-DA7E-4AB7-959F-1F15AFE745FE}" type="sibTrans" cxnId="{CBA0519A-351F-47E0-98C5-A6B7907FB9B6}">
      <dgm:prSet/>
      <dgm:spPr/>
      <dgm:t>
        <a:bodyPr/>
        <a:lstStyle/>
        <a:p>
          <a:endParaRPr lang="en-US"/>
        </a:p>
      </dgm:t>
    </dgm:pt>
    <dgm:pt modelId="{2E138AD1-832E-4D34-BF65-111BF1F70B1C}" type="pres">
      <dgm:prSet presAssocID="{7D203677-719A-4761-8F11-8FA25418086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200E680-7D28-470E-8D39-30DA810C3326}" type="pres">
      <dgm:prSet presAssocID="{CED262EA-7937-490B-8DFA-3DFF325FD6B4}" presName="compNode" presStyleCnt="0"/>
      <dgm:spPr/>
    </dgm:pt>
    <dgm:pt modelId="{2F610C82-3C61-407D-98F6-0CCD9A0F436D}" type="pres">
      <dgm:prSet presAssocID="{CED262EA-7937-490B-8DFA-3DFF325FD6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arget"/>
        </a:ext>
      </dgm:extLst>
    </dgm:pt>
    <dgm:pt modelId="{87CBB1BD-6734-4BE9-9097-D2CC5EDF8785}" type="pres">
      <dgm:prSet presAssocID="{CED262EA-7937-490B-8DFA-3DFF325FD6B4}" presName="spaceRect" presStyleCnt="0"/>
      <dgm:spPr/>
    </dgm:pt>
    <dgm:pt modelId="{2097B073-D795-421C-8CA7-4B7AD34116C1}" type="pres">
      <dgm:prSet presAssocID="{CED262EA-7937-490B-8DFA-3DFF325FD6B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46B1C22-B770-4994-A21A-B8FBE158D8BE}" type="pres">
      <dgm:prSet presAssocID="{2D010020-138E-4309-A000-A0451A41F9EA}" presName="sibTrans" presStyleCnt="0"/>
      <dgm:spPr/>
    </dgm:pt>
    <dgm:pt modelId="{8AB16FB4-255E-466E-916E-81FBFB2DA2F9}" type="pres">
      <dgm:prSet presAssocID="{10F393B0-C76B-455D-B700-9A3AA8B31F78}" presName="compNode" presStyleCnt="0"/>
      <dgm:spPr/>
    </dgm:pt>
    <dgm:pt modelId="{E25984D9-A5F6-4E1E-979C-537E30BAC11B}" type="pres">
      <dgm:prSet presAssocID="{10F393B0-C76B-455D-B700-9A3AA8B31F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ears"/>
        </a:ext>
      </dgm:extLst>
    </dgm:pt>
    <dgm:pt modelId="{EC2D3CBF-75AB-4A4B-85C3-A0A3819FD8B2}" type="pres">
      <dgm:prSet presAssocID="{10F393B0-C76B-455D-B700-9A3AA8B31F78}" presName="spaceRect" presStyleCnt="0"/>
      <dgm:spPr/>
    </dgm:pt>
    <dgm:pt modelId="{8CDAC809-1262-484B-883D-3E55C78611A6}" type="pres">
      <dgm:prSet presAssocID="{10F393B0-C76B-455D-B700-9A3AA8B31F78}" presName="textRect" presStyleLbl="revTx" presStyleIdx="1" presStyleCnt="2" custScaleX="119121" custScaleY="15489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1FC9540-170E-4151-9578-38B64956114F}" type="presOf" srcId="{10F393B0-C76B-455D-B700-9A3AA8B31F78}" destId="{8CDAC809-1262-484B-883D-3E55C78611A6}" srcOrd="0" destOrd="0" presId="urn:microsoft.com/office/officeart/2018/2/layout/IconLabelList"/>
    <dgm:cxn modelId="{CBA0519A-351F-47E0-98C5-A6B7907FB9B6}" srcId="{7D203677-719A-4761-8F11-8FA254180866}" destId="{10F393B0-C76B-455D-B700-9A3AA8B31F78}" srcOrd="1" destOrd="0" parTransId="{1BD4A890-7320-418E-BBC6-03A88BCA0AF9}" sibTransId="{5C56EA7E-DA7E-4AB7-959F-1F15AFE745FE}"/>
    <dgm:cxn modelId="{0588DFB9-B917-42EF-A40F-9447EFAF2289}" srcId="{7D203677-719A-4761-8F11-8FA254180866}" destId="{CED262EA-7937-490B-8DFA-3DFF325FD6B4}" srcOrd="0" destOrd="0" parTransId="{966A8BAA-1D22-47D4-96EA-C72D59EC9DF6}" sibTransId="{2D010020-138E-4309-A000-A0451A41F9EA}"/>
    <dgm:cxn modelId="{465A4333-B8E5-4E8D-95B8-96A431919CD8}" type="presOf" srcId="{7D203677-719A-4761-8F11-8FA254180866}" destId="{2E138AD1-832E-4D34-BF65-111BF1F70B1C}" srcOrd="0" destOrd="0" presId="urn:microsoft.com/office/officeart/2018/2/layout/IconLabelList"/>
    <dgm:cxn modelId="{965C3F99-0C9A-4089-B50E-F1450F2AFF48}" type="presOf" srcId="{CED262EA-7937-490B-8DFA-3DFF325FD6B4}" destId="{2097B073-D795-421C-8CA7-4B7AD34116C1}" srcOrd="0" destOrd="0" presId="urn:microsoft.com/office/officeart/2018/2/layout/IconLabelList"/>
    <dgm:cxn modelId="{950C4171-8607-4E70-A88C-1ECB5F1FA89D}" type="presParOf" srcId="{2E138AD1-832E-4D34-BF65-111BF1F70B1C}" destId="{C200E680-7D28-470E-8D39-30DA810C3326}" srcOrd="0" destOrd="0" presId="urn:microsoft.com/office/officeart/2018/2/layout/IconLabelList"/>
    <dgm:cxn modelId="{94977B12-8C9D-452B-B1E9-591968BBB1B7}" type="presParOf" srcId="{C200E680-7D28-470E-8D39-30DA810C3326}" destId="{2F610C82-3C61-407D-98F6-0CCD9A0F436D}" srcOrd="0" destOrd="0" presId="urn:microsoft.com/office/officeart/2018/2/layout/IconLabelList"/>
    <dgm:cxn modelId="{A4C894AB-123E-4D3F-B365-FA28188659B1}" type="presParOf" srcId="{C200E680-7D28-470E-8D39-30DA810C3326}" destId="{87CBB1BD-6734-4BE9-9097-D2CC5EDF8785}" srcOrd="1" destOrd="0" presId="urn:microsoft.com/office/officeart/2018/2/layout/IconLabelList"/>
    <dgm:cxn modelId="{CEB2F1EA-AD4C-4A4D-A4FB-B2B0F89C052D}" type="presParOf" srcId="{C200E680-7D28-470E-8D39-30DA810C3326}" destId="{2097B073-D795-421C-8CA7-4B7AD34116C1}" srcOrd="2" destOrd="0" presId="urn:microsoft.com/office/officeart/2018/2/layout/IconLabelList"/>
    <dgm:cxn modelId="{1F7E38BC-D3E4-4AF3-BDF6-958CF28216CF}" type="presParOf" srcId="{2E138AD1-832E-4D34-BF65-111BF1F70B1C}" destId="{B46B1C22-B770-4994-A21A-B8FBE158D8BE}" srcOrd="1" destOrd="0" presId="urn:microsoft.com/office/officeart/2018/2/layout/IconLabelList"/>
    <dgm:cxn modelId="{180D83B8-C91B-4FC3-99F7-0744172A0BD0}" type="presParOf" srcId="{2E138AD1-832E-4D34-BF65-111BF1F70B1C}" destId="{8AB16FB4-255E-466E-916E-81FBFB2DA2F9}" srcOrd="2" destOrd="0" presId="urn:microsoft.com/office/officeart/2018/2/layout/IconLabelList"/>
    <dgm:cxn modelId="{97FB8C26-98EF-4F7E-ADBF-04B4C106F826}" type="presParOf" srcId="{8AB16FB4-255E-466E-916E-81FBFB2DA2F9}" destId="{E25984D9-A5F6-4E1E-979C-537E30BAC11B}" srcOrd="0" destOrd="0" presId="urn:microsoft.com/office/officeart/2018/2/layout/IconLabelList"/>
    <dgm:cxn modelId="{C8D94FD6-C8D6-4D02-8D32-5422F399CC74}" type="presParOf" srcId="{8AB16FB4-255E-466E-916E-81FBFB2DA2F9}" destId="{EC2D3CBF-75AB-4A4B-85C3-A0A3819FD8B2}" srcOrd="1" destOrd="0" presId="urn:microsoft.com/office/officeart/2018/2/layout/IconLabelList"/>
    <dgm:cxn modelId="{A5CD5EE2-73E8-4B60-92B5-FDF83947781E}" type="presParOf" srcId="{8AB16FB4-255E-466E-916E-81FBFB2DA2F9}" destId="{8CDAC809-1262-484B-883D-3E55C78611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9CA57-5E67-417D-B2EC-E948598BFB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18E44C-D475-4B6B-A7F5-21F3C8B4B897}">
      <dgm:prSet/>
      <dgm:spPr/>
      <dgm:t>
        <a:bodyPr/>
        <a:lstStyle/>
        <a:p>
          <a:r>
            <a:rPr lang="pt-BR" dirty="0"/>
            <a:t>Equipe:</a:t>
          </a:r>
          <a:endParaRPr lang="en-US" dirty="0"/>
        </a:p>
      </dgm:t>
    </dgm:pt>
    <dgm:pt modelId="{7B46CD7F-DA0F-49B4-932B-FFFF6883526D}" type="parTrans" cxnId="{76AA8696-AFAE-4F01-B626-D0BB54EB3F2A}">
      <dgm:prSet/>
      <dgm:spPr/>
      <dgm:t>
        <a:bodyPr/>
        <a:lstStyle/>
        <a:p>
          <a:endParaRPr lang="en-US"/>
        </a:p>
      </dgm:t>
    </dgm:pt>
    <dgm:pt modelId="{B3BA484F-AB3F-453A-9332-31803CE0C287}" type="sibTrans" cxnId="{76AA8696-AFAE-4F01-B626-D0BB54EB3F2A}">
      <dgm:prSet/>
      <dgm:spPr/>
      <dgm:t>
        <a:bodyPr/>
        <a:lstStyle/>
        <a:p>
          <a:endParaRPr lang="en-US"/>
        </a:p>
      </dgm:t>
    </dgm:pt>
    <dgm:pt modelId="{41391574-4909-497E-A388-6F9EAA6E56D9}">
      <dgm:prSet/>
      <dgm:spPr/>
      <dgm:t>
        <a:bodyPr/>
        <a:lstStyle/>
        <a:p>
          <a:r>
            <a:rPr lang="pt-BR" dirty="0"/>
            <a:t>1 Gerente - Lucas Alves</a:t>
          </a:r>
        </a:p>
      </dgm:t>
    </dgm:pt>
    <dgm:pt modelId="{83E0D31D-030A-4A57-A413-D8827AACA706}" type="parTrans" cxnId="{D76632EF-2CE6-4019-A0BD-FFC3EB588FE7}">
      <dgm:prSet/>
      <dgm:spPr/>
      <dgm:t>
        <a:bodyPr/>
        <a:lstStyle/>
        <a:p>
          <a:endParaRPr lang="pt-BR"/>
        </a:p>
      </dgm:t>
    </dgm:pt>
    <dgm:pt modelId="{E1D44A09-DC7C-430B-A3F8-06A5AA6965D9}" type="sibTrans" cxnId="{D76632EF-2CE6-4019-A0BD-FFC3EB588FE7}">
      <dgm:prSet/>
      <dgm:spPr/>
      <dgm:t>
        <a:bodyPr/>
        <a:lstStyle/>
        <a:p>
          <a:endParaRPr lang="pt-BR"/>
        </a:p>
      </dgm:t>
    </dgm:pt>
    <dgm:pt modelId="{ADD63A44-B719-4E5C-B0DF-C752DB940998}">
      <dgm:prSet/>
      <dgm:spPr/>
      <dgm:t>
        <a:bodyPr/>
        <a:lstStyle/>
        <a:p>
          <a:r>
            <a:rPr lang="pt-BR" dirty="0"/>
            <a:t>2 dev front/back - Lucas Amaral e Mayara </a:t>
          </a:r>
          <a:endParaRPr lang="en-US" dirty="0"/>
        </a:p>
      </dgm:t>
    </dgm:pt>
    <dgm:pt modelId="{12459DC6-B8DE-4C6A-B5C2-E2324D7EEEE4}" type="parTrans" cxnId="{1C1F0267-EAE5-4B0E-B745-6AC5545FFEB8}">
      <dgm:prSet/>
      <dgm:spPr/>
      <dgm:t>
        <a:bodyPr/>
        <a:lstStyle/>
        <a:p>
          <a:endParaRPr lang="pt-BR"/>
        </a:p>
      </dgm:t>
    </dgm:pt>
    <dgm:pt modelId="{22DE303E-5901-4CA5-A788-13D4A42426A4}" type="sibTrans" cxnId="{1C1F0267-EAE5-4B0E-B745-6AC5545FFEB8}">
      <dgm:prSet/>
      <dgm:spPr/>
      <dgm:t>
        <a:bodyPr/>
        <a:lstStyle/>
        <a:p>
          <a:endParaRPr lang="pt-BR"/>
        </a:p>
      </dgm:t>
    </dgm:pt>
    <dgm:pt modelId="{4122D215-3BAF-4514-A741-DBC4F7238880}">
      <dgm:prSet/>
      <dgm:spPr/>
      <dgm:t>
        <a:bodyPr/>
        <a:lstStyle/>
        <a:p>
          <a:r>
            <a:rPr lang="pt-BR"/>
            <a:t>1 infra – Gleyce</a:t>
          </a:r>
        </a:p>
      </dgm:t>
    </dgm:pt>
    <dgm:pt modelId="{1AA4953F-8B2C-4E21-A58F-648209C8981F}" type="parTrans" cxnId="{EEF499D4-D2BE-4023-B8A8-9244A6AB7997}">
      <dgm:prSet/>
      <dgm:spPr/>
      <dgm:t>
        <a:bodyPr/>
        <a:lstStyle/>
        <a:p>
          <a:endParaRPr lang="pt-BR"/>
        </a:p>
      </dgm:t>
    </dgm:pt>
    <dgm:pt modelId="{1B63E5DB-D6EC-405F-A80F-767A1C236F28}" type="sibTrans" cxnId="{EEF499D4-D2BE-4023-B8A8-9244A6AB7997}">
      <dgm:prSet/>
      <dgm:spPr/>
      <dgm:t>
        <a:bodyPr/>
        <a:lstStyle/>
        <a:p>
          <a:endParaRPr lang="pt-BR"/>
        </a:p>
      </dgm:t>
    </dgm:pt>
    <dgm:pt modelId="{2FD8D8B1-BBAE-48CA-8442-298FA1E34419}" type="pres">
      <dgm:prSet presAssocID="{4899CA57-5E67-417D-B2EC-E948598BFB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66E6FA7-DA70-4798-BEFF-BEE74A0FCBFE}" type="pres">
      <dgm:prSet presAssocID="{4318E44C-D475-4B6B-A7F5-21F3C8B4B897}" presName="hierRoot1" presStyleCnt="0"/>
      <dgm:spPr/>
    </dgm:pt>
    <dgm:pt modelId="{3C16F492-07B5-4349-9259-FF8E6EB1C746}" type="pres">
      <dgm:prSet presAssocID="{4318E44C-D475-4B6B-A7F5-21F3C8B4B897}" presName="composite" presStyleCnt="0"/>
      <dgm:spPr/>
    </dgm:pt>
    <dgm:pt modelId="{1FD14CB6-1F21-4D53-A855-484D5C051F57}" type="pres">
      <dgm:prSet presAssocID="{4318E44C-D475-4B6B-A7F5-21F3C8B4B897}" presName="background" presStyleLbl="node0" presStyleIdx="0" presStyleCnt="4"/>
      <dgm:spPr/>
    </dgm:pt>
    <dgm:pt modelId="{3DEC0AD9-293B-4AAD-AB7C-9002768E40A7}" type="pres">
      <dgm:prSet presAssocID="{4318E44C-D475-4B6B-A7F5-21F3C8B4B897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9CAD66-F923-47BA-9CAE-49AB358C9C5E}" type="pres">
      <dgm:prSet presAssocID="{4318E44C-D475-4B6B-A7F5-21F3C8B4B897}" presName="hierChild2" presStyleCnt="0"/>
      <dgm:spPr/>
    </dgm:pt>
    <dgm:pt modelId="{50ECB81A-5441-470C-8B47-4B1600F80041}" type="pres">
      <dgm:prSet presAssocID="{41391574-4909-497E-A388-6F9EAA6E56D9}" presName="hierRoot1" presStyleCnt="0"/>
      <dgm:spPr/>
    </dgm:pt>
    <dgm:pt modelId="{2A6E327E-AF59-4657-8A5B-C3B244030367}" type="pres">
      <dgm:prSet presAssocID="{41391574-4909-497E-A388-6F9EAA6E56D9}" presName="composite" presStyleCnt="0"/>
      <dgm:spPr/>
    </dgm:pt>
    <dgm:pt modelId="{9DB916B3-065D-474A-9050-AC7C82726FBB}" type="pres">
      <dgm:prSet presAssocID="{41391574-4909-497E-A388-6F9EAA6E56D9}" presName="background" presStyleLbl="node0" presStyleIdx="1" presStyleCnt="4"/>
      <dgm:spPr/>
    </dgm:pt>
    <dgm:pt modelId="{2161D862-1B55-43A0-AD3B-24D81E06149B}" type="pres">
      <dgm:prSet presAssocID="{41391574-4909-497E-A388-6F9EAA6E56D9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5A1579-6355-485A-A054-7BD5EF97E10B}" type="pres">
      <dgm:prSet presAssocID="{41391574-4909-497E-A388-6F9EAA6E56D9}" presName="hierChild2" presStyleCnt="0"/>
      <dgm:spPr/>
    </dgm:pt>
    <dgm:pt modelId="{E6261E6A-F5A4-4D07-A276-284CCC3EEF6C}" type="pres">
      <dgm:prSet presAssocID="{ADD63A44-B719-4E5C-B0DF-C752DB940998}" presName="hierRoot1" presStyleCnt="0"/>
      <dgm:spPr/>
    </dgm:pt>
    <dgm:pt modelId="{46CBEC89-C0C0-4DCB-BC34-537896EE1F28}" type="pres">
      <dgm:prSet presAssocID="{ADD63A44-B719-4E5C-B0DF-C752DB940998}" presName="composite" presStyleCnt="0"/>
      <dgm:spPr/>
    </dgm:pt>
    <dgm:pt modelId="{BB3BB2DD-314E-4A36-916D-3329F429E0FA}" type="pres">
      <dgm:prSet presAssocID="{ADD63A44-B719-4E5C-B0DF-C752DB940998}" presName="background" presStyleLbl="node0" presStyleIdx="2" presStyleCnt="4"/>
      <dgm:spPr/>
    </dgm:pt>
    <dgm:pt modelId="{AC8C4FD3-B65C-42B2-949D-C1E3FE5636C9}" type="pres">
      <dgm:prSet presAssocID="{ADD63A44-B719-4E5C-B0DF-C752DB940998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26EA80-9ABC-46A8-B5BD-20BE0BAB40DF}" type="pres">
      <dgm:prSet presAssocID="{ADD63A44-B719-4E5C-B0DF-C752DB940998}" presName="hierChild2" presStyleCnt="0"/>
      <dgm:spPr/>
    </dgm:pt>
    <dgm:pt modelId="{E6C52FE4-446E-4F6F-865A-64E777FE127C}" type="pres">
      <dgm:prSet presAssocID="{4122D215-3BAF-4514-A741-DBC4F7238880}" presName="hierRoot1" presStyleCnt="0"/>
      <dgm:spPr/>
    </dgm:pt>
    <dgm:pt modelId="{284D8714-0AA0-49B6-BF25-CB962DA6853C}" type="pres">
      <dgm:prSet presAssocID="{4122D215-3BAF-4514-A741-DBC4F7238880}" presName="composite" presStyleCnt="0"/>
      <dgm:spPr/>
    </dgm:pt>
    <dgm:pt modelId="{D1A4DC48-4DE1-4F9D-B4E9-8DFB0DAC230A}" type="pres">
      <dgm:prSet presAssocID="{4122D215-3BAF-4514-A741-DBC4F7238880}" presName="background" presStyleLbl="node0" presStyleIdx="3" presStyleCnt="4"/>
      <dgm:spPr/>
    </dgm:pt>
    <dgm:pt modelId="{8A473B99-9273-4648-89F7-53041AEE5E8E}" type="pres">
      <dgm:prSet presAssocID="{4122D215-3BAF-4514-A741-DBC4F723888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49CB16-C000-4F38-9F9C-45E08B64360B}" type="pres">
      <dgm:prSet presAssocID="{4122D215-3BAF-4514-A741-DBC4F7238880}" presName="hierChild2" presStyleCnt="0"/>
      <dgm:spPr/>
    </dgm:pt>
  </dgm:ptLst>
  <dgm:cxnLst>
    <dgm:cxn modelId="{76AA8696-AFAE-4F01-B626-D0BB54EB3F2A}" srcId="{4899CA57-5E67-417D-B2EC-E948598BFBC5}" destId="{4318E44C-D475-4B6B-A7F5-21F3C8B4B897}" srcOrd="0" destOrd="0" parTransId="{7B46CD7F-DA0F-49B4-932B-FFFF6883526D}" sibTransId="{B3BA484F-AB3F-453A-9332-31803CE0C287}"/>
    <dgm:cxn modelId="{554D3EF7-EF62-4D72-9DA2-1283CBB641BF}" type="presOf" srcId="{ADD63A44-B719-4E5C-B0DF-C752DB940998}" destId="{AC8C4FD3-B65C-42B2-949D-C1E3FE5636C9}" srcOrd="0" destOrd="0" presId="urn:microsoft.com/office/officeart/2005/8/layout/hierarchy1"/>
    <dgm:cxn modelId="{A7949008-0268-48E3-9C9A-8FE79BBC04A4}" type="presOf" srcId="{4899CA57-5E67-417D-B2EC-E948598BFBC5}" destId="{2FD8D8B1-BBAE-48CA-8442-298FA1E34419}" srcOrd="0" destOrd="0" presId="urn:microsoft.com/office/officeart/2005/8/layout/hierarchy1"/>
    <dgm:cxn modelId="{EEF499D4-D2BE-4023-B8A8-9244A6AB7997}" srcId="{4899CA57-5E67-417D-B2EC-E948598BFBC5}" destId="{4122D215-3BAF-4514-A741-DBC4F7238880}" srcOrd="3" destOrd="0" parTransId="{1AA4953F-8B2C-4E21-A58F-648209C8981F}" sibTransId="{1B63E5DB-D6EC-405F-A80F-767A1C236F28}"/>
    <dgm:cxn modelId="{3DDD5CAF-BF9D-4990-BAFD-89EF0307B87D}" type="presOf" srcId="{4318E44C-D475-4B6B-A7F5-21F3C8B4B897}" destId="{3DEC0AD9-293B-4AAD-AB7C-9002768E40A7}" srcOrd="0" destOrd="0" presId="urn:microsoft.com/office/officeart/2005/8/layout/hierarchy1"/>
    <dgm:cxn modelId="{1C1F0267-EAE5-4B0E-B745-6AC5545FFEB8}" srcId="{4899CA57-5E67-417D-B2EC-E948598BFBC5}" destId="{ADD63A44-B719-4E5C-B0DF-C752DB940998}" srcOrd="2" destOrd="0" parTransId="{12459DC6-B8DE-4C6A-B5C2-E2324D7EEEE4}" sibTransId="{22DE303E-5901-4CA5-A788-13D4A42426A4}"/>
    <dgm:cxn modelId="{A783C4AA-B2FC-46D9-BED5-03096B60D6C9}" type="presOf" srcId="{41391574-4909-497E-A388-6F9EAA6E56D9}" destId="{2161D862-1B55-43A0-AD3B-24D81E06149B}" srcOrd="0" destOrd="0" presId="urn:microsoft.com/office/officeart/2005/8/layout/hierarchy1"/>
    <dgm:cxn modelId="{D76632EF-2CE6-4019-A0BD-FFC3EB588FE7}" srcId="{4899CA57-5E67-417D-B2EC-E948598BFBC5}" destId="{41391574-4909-497E-A388-6F9EAA6E56D9}" srcOrd="1" destOrd="0" parTransId="{83E0D31D-030A-4A57-A413-D8827AACA706}" sibTransId="{E1D44A09-DC7C-430B-A3F8-06A5AA6965D9}"/>
    <dgm:cxn modelId="{3A3EEECF-FE80-47B4-8F82-6A40994FC53E}" type="presOf" srcId="{4122D215-3BAF-4514-A741-DBC4F7238880}" destId="{8A473B99-9273-4648-89F7-53041AEE5E8E}" srcOrd="0" destOrd="0" presId="urn:microsoft.com/office/officeart/2005/8/layout/hierarchy1"/>
    <dgm:cxn modelId="{1BD83D48-1462-487F-AC8F-B8266E28803F}" type="presParOf" srcId="{2FD8D8B1-BBAE-48CA-8442-298FA1E34419}" destId="{766E6FA7-DA70-4798-BEFF-BEE74A0FCBFE}" srcOrd="0" destOrd="0" presId="urn:microsoft.com/office/officeart/2005/8/layout/hierarchy1"/>
    <dgm:cxn modelId="{E5DBF67F-644A-48DD-B0EB-B1ACBE3A13F9}" type="presParOf" srcId="{766E6FA7-DA70-4798-BEFF-BEE74A0FCBFE}" destId="{3C16F492-07B5-4349-9259-FF8E6EB1C746}" srcOrd="0" destOrd="0" presId="urn:microsoft.com/office/officeart/2005/8/layout/hierarchy1"/>
    <dgm:cxn modelId="{3FDB8DEA-6D26-4A9E-9C90-B37781BC402D}" type="presParOf" srcId="{3C16F492-07B5-4349-9259-FF8E6EB1C746}" destId="{1FD14CB6-1F21-4D53-A855-484D5C051F57}" srcOrd="0" destOrd="0" presId="urn:microsoft.com/office/officeart/2005/8/layout/hierarchy1"/>
    <dgm:cxn modelId="{2C357626-FF79-4CEE-9C64-EE523630EE71}" type="presParOf" srcId="{3C16F492-07B5-4349-9259-FF8E6EB1C746}" destId="{3DEC0AD9-293B-4AAD-AB7C-9002768E40A7}" srcOrd="1" destOrd="0" presId="urn:microsoft.com/office/officeart/2005/8/layout/hierarchy1"/>
    <dgm:cxn modelId="{6003A761-20CA-4327-B23B-15DE57806104}" type="presParOf" srcId="{766E6FA7-DA70-4798-BEFF-BEE74A0FCBFE}" destId="{179CAD66-F923-47BA-9CAE-49AB358C9C5E}" srcOrd="1" destOrd="0" presId="urn:microsoft.com/office/officeart/2005/8/layout/hierarchy1"/>
    <dgm:cxn modelId="{C434F020-BAA6-4950-B0D7-99B38B5AA3C6}" type="presParOf" srcId="{2FD8D8B1-BBAE-48CA-8442-298FA1E34419}" destId="{50ECB81A-5441-470C-8B47-4B1600F80041}" srcOrd="1" destOrd="0" presId="urn:microsoft.com/office/officeart/2005/8/layout/hierarchy1"/>
    <dgm:cxn modelId="{4E9CDCFC-D455-4D9E-8649-D05A474A2698}" type="presParOf" srcId="{50ECB81A-5441-470C-8B47-4B1600F80041}" destId="{2A6E327E-AF59-4657-8A5B-C3B244030367}" srcOrd="0" destOrd="0" presId="urn:microsoft.com/office/officeart/2005/8/layout/hierarchy1"/>
    <dgm:cxn modelId="{87FB9BE8-0B61-476A-BE98-7AFD7A87CB8A}" type="presParOf" srcId="{2A6E327E-AF59-4657-8A5B-C3B244030367}" destId="{9DB916B3-065D-474A-9050-AC7C82726FBB}" srcOrd="0" destOrd="0" presId="urn:microsoft.com/office/officeart/2005/8/layout/hierarchy1"/>
    <dgm:cxn modelId="{CAC8E19C-7023-432D-8EBA-985D8EC515E9}" type="presParOf" srcId="{2A6E327E-AF59-4657-8A5B-C3B244030367}" destId="{2161D862-1B55-43A0-AD3B-24D81E06149B}" srcOrd="1" destOrd="0" presId="urn:microsoft.com/office/officeart/2005/8/layout/hierarchy1"/>
    <dgm:cxn modelId="{F282783B-A867-4EBE-93AA-DBB40A804E89}" type="presParOf" srcId="{50ECB81A-5441-470C-8B47-4B1600F80041}" destId="{F55A1579-6355-485A-A054-7BD5EF97E10B}" srcOrd="1" destOrd="0" presId="urn:microsoft.com/office/officeart/2005/8/layout/hierarchy1"/>
    <dgm:cxn modelId="{82E39005-FE27-497C-B2E8-581E83627703}" type="presParOf" srcId="{2FD8D8B1-BBAE-48CA-8442-298FA1E34419}" destId="{E6261E6A-F5A4-4D07-A276-284CCC3EEF6C}" srcOrd="2" destOrd="0" presId="urn:microsoft.com/office/officeart/2005/8/layout/hierarchy1"/>
    <dgm:cxn modelId="{9C241BD1-6366-4BD5-B54F-40C87B2C9F51}" type="presParOf" srcId="{E6261E6A-F5A4-4D07-A276-284CCC3EEF6C}" destId="{46CBEC89-C0C0-4DCB-BC34-537896EE1F28}" srcOrd="0" destOrd="0" presId="urn:microsoft.com/office/officeart/2005/8/layout/hierarchy1"/>
    <dgm:cxn modelId="{C780E265-A058-4481-A72F-ABB617BC0591}" type="presParOf" srcId="{46CBEC89-C0C0-4DCB-BC34-537896EE1F28}" destId="{BB3BB2DD-314E-4A36-916D-3329F429E0FA}" srcOrd="0" destOrd="0" presId="urn:microsoft.com/office/officeart/2005/8/layout/hierarchy1"/>
    <dgm:cxn modelId="{CA8F73B7-4E91-4C18-8C8B-12D667FB3B16}" type="presParOf" srcId="{46CBEC89-C0C0-4DCB-BC34-537896EE1F28}" destId="{AC8C4FD3-B65C-42B2-949D-C1E3FE5636C9}" srcOrd="1" destOrd="0" presId="urn:microsoft.com/office/officeart/2005/8/layout/hierarchy1"/>
    <dgm:cxn modelId="{935C83CC-F9F6-4707-8C56-F96909687E20}" type="presParOf" srcId="{E6261E6A-F5A4-4D07-A276-284CCC3EEF6C}" destId="{DF26EA80-9ABC-46A8-B5BD-20BE0BAB40DF}" srcOrd="1" destOrd="0" presId="urn:microsoft.com/office/officeart/2005/8/layout/hierarchy1"/>
    <dgm:cxn modelId="{E6E963CB-5C0A-42F8-AE72-B1246D4197AA}" type="presParOf" srcId="{2FD8D8B1-BBAE-48CA-8442-298FA1E34419}" destId="{E6C52FE4-446E-4F6F-865A-64E777FE127C}" srcOrd="3" destOrd="0" presId="urn:microsoft.com/office/officeart/2005/8/layout/hierarchy1"/>
    <dgm:cxn modelId="{F15801B9-2313-4B94-B273-2DBECCCA71F3}" type="presParOf" srcId="{E6C52FE4-446E-4F6F-865A-64E777FE127C}" destId="{284D8714-0AA0-49B6-BF25-CB962DA6853C}" srcOrd="0" destOrd="0" presId="urn:microsoft.com/office/officeart/2005/8/layout/hierarchy1"/>
    <dgm:cxn modelId="{151142A9-8114-4D5E-8EF3-C87FF5FBD481}" type="presParOf" srcId="{284D8714-0AA0-49B6-BF25-CB962DA6853C}" destId="{D1A4DC48-4DE1-4F9D-B4E9-8DFB0DAC230A}" srcOrd="0" destOrd="0" presId="urn:microsoft.com/office/officeart/2005/8/layout/hierarchy1"/>
    <dgm:cxn modelId="{CDDC2150-157B-4D34-94D2-A3EF02721ED9}" type="presParOf" srcId="{284D8714-0AA0-49B6-BF25-CB962DA6853C}" destId="{8A473B99-9273-4648-89F7-53041AEE5E8E}" srcOrd="1" destOrd="0" presId="urn:microsoft.com/office/officeart/2005/8/layout/hierarchy1"/>
    <dgm:cxn modelId="{D85B0EBB-2D2B-423D-AF97-5BB365F4C42C}" type="presParOf" srcId="{E6C52FE4-446E-4F6F-865A-64E777FE127C}" destId="{4A49CB16-C000-4F38-9F9C-45E08B6436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285AB-C1D1-43AC-AC2F-9F7F81518A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80E60A8-0D36-489E-97AC-44470F732EE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Banco de dados: MySQL; </a:t>
          </a:r>
          <a:endParaRPr lang="en-US"/>
        </a:p>
      </dgm:t>
    </dgm:pt>
    <dgm:pt modelId="{48516750-6E5F-400B-85F1-FA5AEC74E7FD}" type="parTrans" cxnId="{3A7E3FFE-C717-4BF3-BB21-B7A445A4A874}">
      <dgm:prSet/>
      <dgm:spPr/>
      <dgm:t>
        <a:bodyPr/>
        <a:lstStyle/>
        <a:p>
          <a:endParaRPr lang="en-US"/>
        </a:p>
      </dgm:t>
    </dgm:pt>
    <dgm:pt modelId="{742D0FFF-FA5A-4C8D-909A-DBED06981DE1}" type="sibTrans" cxnId="{3A7E3FFE-C717-4BF3-BB21-B7A445A4A874}">
      <dgm:prSet/>
      <dgm:spPr/>
      <dgm:t>
        <a:bodyPr/>
        <a:lstStyle/>
        <a:p>
          <a:endParaRPr lang="en-US"/>
        </a:p>
      </dgm:t>
    </dgm:pt>
    <dgm:pt modelId="{DD17B002-97E1-48F2-B85C-D2BF8E3AC4F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Python com Django. </a:t>
          </a:r>
          <a:endParaRPr lang="en-US"/>
        </a:p>
      </dgm:t>
    </dgm:pt>
    <dgm:pt modelId="{C6B87F92-B9ED-423F-A4D3-B3D5D093C2B4}" type="parTrans" cxnId="{AAC4892C-80C0-41FC-B10B-C0A3A7E7621B}">
      <dgm:prSet/>
      <dgm:spPr/>
      <dgm:t>
        <a:bodyPr/>
        <a:lstStyle/>
        <a:p>
          <a:endParaRPr lang="en-US"/>
        </a:p>
      </dgm:t>
    </dgm:pt>
    <dgm:pt modelId="{5D3B3463-506D-418C-B233-A59BDBD5A7DD}" type="sibTrans" cxnId="{AAC4892C-80C0-41FC-B10B-C0A3A7E7621B}">
      <dgm:prSet/>
      <dgm:spPr/>
      <dgm:t>
        <a:bodyPr/>
        <a:lstStyle/>
        <a:p>
          <a:endParaRPr lang="en-US"/>
        </a:p>
      </dgm:t>
    </dgm:pt>
    <dgm:pt modelId="{E7164AB7-9A09-4A62-8D89-71FD7C66B4DC}" type="pres">
      <dgm:prSet presAssocID="{D40285AB-C1D1-43AC-AC2F-9F7F81518A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44B4871-22C4-4C51-8C3E-4566E2A59B28}" type="pres">
      <dgm:prSet presAssocID="{780E60A8-0D36-489E-97AC-44470F732EE6}" presName="compNode" presStyleCnt="0"/>
      <dgm:spPr/>
    </dgm:pt>
    <dgm:pt modelId="{B7E8DD96-FD80-4DC4-A7A5-61CBD8701F5F}" type="pres">
      <dgm:prSet presAssocID="{780E60A8-0D36-489E-97AC-44470F732EE6}" presName="bgRect" presStyleLbl="bgShp" presStyleIdx="0" presStyleCnt="2"/>
      <dgm:spPr/>
    </dgm:pt>
    <dgm:pt modelId="{7B63BFBD-B412-461C-B52C-A91F6CC409C9}" type="pres">
      <dgm:prSet presAssocID="{780E60A8-0D36-489E-97AC-44470F732E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or"/>
        </a:ext>
      </dgm:extLst>
    </dgm:pt>
    <dgm:pt modelId="{7D51DF80-00A3-4715-8669-39FF6DD7B6F8}" type="pres">
      <dgm:prSet presAssocID="{780E60A8-0D36-489E-97AC-44470F732EE6}" presName="spaceRect" presStyleCnt="0"/>
      <dgm:spPr/>
    </dgm:pt>
    <dgm:pt modelId="{F083C0C9-ECB3-420E-B379-8D7236EEEC91}" type="pres">
      <dgm:prSet presAssocID="{780E60A8-0D36-489E-97AC-44470F732EE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7E2EC47-BDC8-42CD-A754-6446B5A6DDF0}" type="pres">
      <dgm:prSet presAssocID="{742D0FFF-FA5A-4C8D-909A-DBED06981DE1}" presName="sibTrans" presStyleCnt="0"/>
      <dgm:spPr/>
    </dgm:pt>
    <dgm:pt modelId="{A89DE3B5-FA3A-475A-8D02-43D9429CB798}" type="pres">
      <dgm:prSet presAssocID="{DD17B002-97E1-48F2-B85C-D2BF8E3AC4FF}" presName="compNode" presStyleCnt="0"/>
      <dgm:spPr/>
    </dgm:pt>
    <dgm:pt modelId="{C8AD5F2F-0F7F-410D-8BAD-20D38C7046C1}" type="pres">
      <dgm:prSet presAssocID="{DD17B002-97E1-48F2-B85C-D2BF8E3AC4FF}" presName="bgRect" presStyleLbl="bgShp" presStyleIdx="1" presStyleCnt="2"/>
      <dgm:spPr/>
    </dgm:pt>
    <dgm:pt modelId="{01F728D1-F036-419D-A940-2C1DEDEE4251}" type="pres">
      <dgm:prSet presAssocID="{DD17B002-97E1-48F2-B85C-D2BF8E3AC4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keleton"/>
        </a:ext>
      </dgm:extLst>
    </dgm:pt>
    <dgm:pt modelId="{A2A96F31-AFFD-484D-AD61-7C6D0EEB4049}" type="pres">
      <dgm:prSet presAssocID="{DD17B002-97E1-48F2-B85C-D2BF8E3AC4FF}" presName="spaceRect" presStyleCnt="0"/>
      <dgm:spPr/>
    </dgm:pt>
    <dgm:pt modelId="{340EA6D5-D5D2-4C89-AB20-879A437D8E46}" type="pres">
      <dgm:prSet presAssocID="{DD17B002-97E1-48F2-B85C-D2BF8E3AC4F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AAC4892C-80C0-41FC-B10B-C0A3A7E7621B}" srcId="{D40285AB-C1D1-43AC-AC2F-9F7F81518A17}" destId="{DD17B002-97E1-48F2-B85C-D2BF8E3AC4FF}" srcOrd="1" destOrd="0" parTransId="{C6B87F92-B9ED-423F-A4D3-B3D5D093C2B4}" sibTransId="{5D3B3463-506D-418C-B233-A59BDBD5A7DD}"/>
    <dgm:cxn modelId="{A9798B54-A84D-4F3E-972D-CD78E6C0443F}" type="presOf" srcId="{D40285AB-C1D1-43AC-AC2F-9F7F81518A17}" destId="{E7164AB7-9A09-4A62-8D89-71FD7C66B4DC}" srcOrd="0" destOrd="0" presId="urn:microsoft.com/office/officeart/2018/2/layout/IconVerticalSolidList"/>
    <dgm:cxn modelId="{2DF6CA78-4085-46C4-83A1-F8F4618350FC}" type="presOf" srcId="{780E60A8-0D36-489E-97AC-44470F732EE6}" destId="{F083C0C9-ECB3-420E-B379-8D7236EEEC91}" srcOrd="0" destOrd="0" presId="urn:microsoft.com/office/officeart/2018/2/layout/IconVerticalSolidList"/>
    <dgm:cxn modelId="{3A7E3FFE-C717-4BF3-BB21-B7A445A4A874}" srcId="{D40285AB-C1D1-43AC-AC2F-9F7F81518A17}" destId="{780E60A8-0D36-489E-97AC-44470F732EE6}" srcOrd="0" destOrd="0" parTransId="{48516750-6E5F-400B-85F1-FA5AEC74E7FD}" sibTransId="{742D0FFF-FA5A-4C8D-909A-DBED06981DE1}"/>
    <dgm:cxn modelId="{0F5847F1-FD15-4100-BF1D-6B7E3181AAFA}" type="presOf" srcId="{DD17B002-97E1-48F2-B85C-D2BF8E3AC4FF}" destId="{340EA6D5-D5D2-4C89-AB20-879A437D8E46}" srcOrd="0" destOrd="0" presId="urn:microsoft.com/office/officeart/2018/2/layout/IconVerticalSolidList"/>
    <dgm:cxn modelId="{5B5BDDA9-EB69-4A8F-B653-B535F1373FE8}" type="presParOf" srcId="{E7164AB7-9A09-4A62-8D89-71FD7C66B4DC}" destId="{144B4871-22C4-4C51-8C3E-4566E2A59B28}" srcOrd="0" destOrd="0" presId="urn:microsoft.com/office/officeart/2018/2/layout/IconVerticalSolidList"/>
    <dgm:cxn modelId="{AB22C260-852D-4CDF-9ECF-975F61630C2B}" type="presParOf" srcId="{144B4871-22C4-4C51-8C3E-4566E2A59B28}" destId="{B7E8DD96-FD80-4DC4-A7A5-61CBD8701F5F}" srcOrd="0" destOrd="0" presId="urn:microsoft.com/office/officeart/2018/2/layout/IconVerticalSolidList"/>
    <dgm:cxn modelId="{DE3FD8C0-4DBF-40AA-BBBA-D5BBB05F4E51}" type="presParOf" srcId="{144B4871-22C4-4C51-8C3E-4566E2A59B28}" destId="{7B63BFBD-B412-461C-B52C-A91F6CC409C9}" srcOrd="1" destOrd="0" presId="urn:microsoft.com/office/officeart/2018/2/layout/IconVerticalSolidList"/>
    <dgm:cxn modelId="{36A99163-A6CE-48A8-B52C-9951CF2B7D09}" type="presParOf" srcId="{144B4871-22C4-4C51-8C3E-4566E2A59B28}" destId="{7D51DF80-00A3-4715-8669-39FF6DD7B6F8}" srcOrd="2" destOrd="0" presId="urn:microsoft.com/office/officeart/2018/2/layout/IconVerticalSolidList"/>
    <dgm:cxn modelId="{3900BFD3-9486-41ED-B152-5E43EE431017}" type="presParOf" srcId="{144B4871-22C4-4C51-8C3E-4566E2A59B28}" destId="{F083C0C9-ECB3-420E-B379-8D7236EEEC91}" srcOrd="3" destOrd="0" presId="urn:microsoft.com/office/officeart/2018/2/layout/IconVerticalSolidList"/>
    <dgm:cxn modelId="{BCB019A0-144F-4DA5-A31E-C66920654902}" type="presParOf" srcId="{E7164AB7-9A09-4A62-8D89-71FD7C66B4DC}" destId="{97E2EC47-BDC8-42CD-A754-6446B5A6DDF0}" srcOrd="1" destOrd="0" presId="urn:microsoft.com/office/officeart/2018/2/layout/IconVerticalSolidList"/>
    <dgm:cxn modelId="{38C56B59-6B9A-4DCB-B11D-FD0E51AD41B1}" type="presParOf" srcId="{E7164AB7-9A09-4A62-8D89-71FD7C66B4DC}" destId="{A89DE3B5-FA3A-475A-8D02-43D9429CB798}" srcOrd="2" destOrd="0" presId="urn:microsoft.com/office/officeart/2018/2/layout/IconVerticalSolidList"/>
    <dgm:cxn modelId="{58AF60DB-309F-4D52-8AE5-D459F54B8B86}" type="presParOf" srcId="{A89DE3B5-FA3A-475A-8D02-43D9429CB798}" destId="{C8AD5F2F-0F7F-410D-8BAD-20D38C7046C1}" srcOrd="0" destOrd="0" presId="urn:microsoft.com/office/officeart/2018/2/layout/IconVerticalSolidList"/>
    <dgm:cxn modelId="{4AA01BF5-9269-443B-8411-CB3BA55AA4B1}" type="presParOf" srcId="{A89DE3B5-FA3A-475A-8D02-43D9429CB798}" destId="{01F728D1-F036-419D-A940-2C1DEDEE4251}" srcOrd="1" destOrd="0" presId="urn:microsoft.com/office/officeart/2018/2/layout/IconVerticalSolidList"/>
    <dgm:cxn modelId="{8AB4D6ED-0BFE-4162-9FE0-4C278433DE69}" type="presParOf" srcId="{A89DE3B5-FA3A-475A-8D02-43D9429CB798}" destId="{A2A96F31-AFFD-484D-AD61-7C6D0EEB4049}" srcOrd="2" destOrd="0" presId="urn:microsoft.com/office/officeart/2018/2/layout/IconVerticalSolidList"/>
    <dgm:cxn modelId="{174BAB74-8662-4C2C-AD63-F1A874DEA136}" type="presParOf" srcId="{A89DE3B5-FA3A-475A-8D02-43D9429CB798}" destId="{340EA6D5-D5D2-4C89-AB20-879A437D8E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FA42C-9FAE-4549-9947-8FFA4E6960DE}">
      <dsp:nvSpPr>
        <dsp:cNvPr id="0" name=""/>
        <dsp:cNvSpPr/>
      </dsp:nvSpPr>
      <dsp:spPr>
        <a:xfrm>
          <a:off x="2004974" y="3380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2E82F-4FDB-4FEB-A49A-9A6992E64F07}">
      <dsp:nvSpPr>
        <dsp:cNvPr id="0" name=""/>
        <dsp:cNvSpPr/>
      </dsp:nvSpPr>
      <dsp:spPr>
        <a:xfrm>
          <a:off x="816974" y="2519434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b="1" kern="1200"/>
            <a:t>Problemática:</a:t>
          </a:r>
          <a:endParaRPr lang="en-US" sz="5000" kern="1200"/>
        </a:p>
      </dsp:txBody>
      <dsp:txXfrm>
        <a:off x="816974" y="2519434"/>
        <a:ext cx="4320000" cy="1125000"/>
      </dsp:txXfrm>
    </dsp:sp>
    <dsp:sp modelId="{44BDBB84-5A27-40FF-B56E-A56630180157}">
      <dsp:nvSpPr>
        <dsp:cNvPr id="0" name=""/>
        <dsp:cNvSpPr/>
      </dsp:nvSpPr>
      <dsp:spPr>
        <a:xfrm>
          <a:off x="7080975" y="3380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B7C79-1E03-4EB3-BDF5-BA7C1024D2FD}">
      <dsp:nvSpPr>
        <dsp:cNvPr id="0" name=""/>
        <dsp:cNvSpPr/>
      </dsp:nvSpPr>
      <dsp:spPr>
        <a:xfrm>
          <a:off x="5892975" y="2519434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 grande quantidade de equipamentos hospitalares, alinhado com a grande demanda de utilização desses equipamentos causa uma sobrecarga no gerenciamento dos mesmos, podendo acarretar problemas na coleta de dados, manutenção e riscos para os pacientes.</a:t>
          </a:r>
          <a:endParaRPr lang="en-US" sz="1400" kern="1200" dirty="0"/>
        </a:p>
      </dsp:txBody>
      <dsp:txXfrm>
        <a:off x="5892975" y="2519434"/>
        <a:ext cx="4320000" cy="1125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610C82-3C61-407D-98F6-0CCD9A0F436D}">
      <dsp:nvSpPr>
        <dsp:cNvPr id="0" name=""/>
        <dsp:cNvSpPr/>
      </dsp:nvSpPr>
      <dsp:spPr>
        <a:xfrm>
          <a:off x="3883578" y="362066"/>
          <a:ext cx="808417" cy="80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7B073-D795-421C-8CA7-4B7AD34116C1}">
      <dsp:nvSpPr>
        <dsp:cNvPr id="0" name=""/>
        <dsp:cNvSpPr/>
      </dsp:nvSpPr>
      <dsp:spPr>
        <a:xfrm>
          <a:off x="3389545" y="1763484"/>
          <a:ext cx="1796484" cy="255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/>
            <a:t>Objetivo:</a:t>
          </a:r>
          <a:endParaRPr lang="en-US" sz="3200" kern="1200"/>
        </a:p>
      </dsp:txBody>
      <dsp:txXfrm>
        <a:off x="3389545" y="1763484"/>
        <a:ext cx="1796484" cy="2551225"/>
      </dsp:txXfrm>
    </dsp:sp>
    <dsp:sp modelId="{E25984D9-A5F6-4E1E-979C-537E30BAC11B}">
      <dsp:nvSpPr>
        <dsp:cNvPr id="0" name=""/>
        <dsp:cNvSpPr/>
      </dsp:nvSpPr>
      <dsp:spPr>
        <a:xfrm>
          <a:off x="6166200" y="11936"/>
          <a:ext cx="808417" cy="80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C809-1262-484B-883D-3E55C78611A6}">
      <dsp:nvSpPr>
        <dsp:cNvPr id="0" name=""/>
        <dsp:cNvSpPr/>
      </dsp:nvSpPr>
      <dsp:spPr>
        <a:xfrm>
          <a:off x="5500414" y="713094"/>
          <a:ext cx="2139990" cy="3951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Implementação de gerenciamento para rede de equipamentos em ambientes hospitalares. Controlar todo o funcionamento dos equipamentos com a capacidade de racionalizar tarefas dentro de um hospital. Optando pela otimização, mudando e agilizando a rotina em ambientes hospitalares. Facilitando o acompanhamento de forma dinâmica e até instantânea do que ocorre em cada máquina utilizada, visando a otimização do uso e redução de custos.</a:t>
          </a:r>
          <a:endParaRPr lang="en-US" sz="1400" kern="1200" dirty="0"/>
        </a:p>
      </dsp:txBody>
      <dsp:txXfrm>
        <a:off x="5500414" y="713094"/>
        <a:ext cx="2139990" cy="39517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D14CB6-1F21-4D53-A855-484D5C051F57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C0AD9-293B-4AAD-AB7C-9002768E40A7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Equipe:</a:t>
          </a:r>
          <a:endParaRPr lang="en-US" sz="2200" kern="1200" dirty="0"/>
        </a:p>
      </dsp:txBody>
      <dsp:txXfrm>
        <a:off x="259591" y="1228340"/>
        <a:ext cx="2307241" cy="1465098"/>
      </dsp:txXfrm>
    </dsp:sp>
    <dsp:sp modelId="{9DB916B3-065D-474A-9050-AC7C82726FBB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1D862-1B55-43A0-AD3B-24D81E06149B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1 Gerente - Lucas Alves</a:t>
          </a:r>
        </a:p>
      </dsp:txBody>
      <dsp:txXfrm>
        <a:off x="3079553" y="1228340"/>
        <a:ext cx="2307241" cy="1465098"/>
      </dsp:txXfrm>
    </dsp:sp>
    <dsp:sp modelId="{BB3BB2DD-314E-4A36-916D-3329F429E0FA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C4FD3-B65C-42B2-949D-C1E3FE5636C9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2 dev front/back - Lucas Amaral e Mayara </a:t>
          </a:r>
          <a:endParaRPr lang="en-US" sz="2200" kern="1200" dirty="0"/>
        </a:p>
      </dsp:txBody>
      <dsp:txXfrm>
        <a:off x="5899515" y="1228340"/>
        <a:ext cx="2307241" cy="1465098"/>
      </dsp:txXfrm>
    </dsp:sp>
    <dsp:sp modelId="{D1A4DC48-4DE1-4F9D-B4E9-8DFB0DAC230A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3B99-9273-4648-89F7-53041AEE5E8E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/>
            <a:t>1 infra – Gleyce</a:t>
          </a:r>
        </a:p>
      </dsp:txBody>
      <dsp:txXfrm>
        <a:off x="8719477" y="1228340"/>
        <a:ext cx="2307241" cy="146509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E8DD96-FD80-4DC4-A7A5-61CBD8701F5F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3BFBD-B412-461C-B52C-A91F6CC409C9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3C0C9-ECB3-420E-B379-8D7236EEEC91}">
      <dsp:nvSpPr>
        <dsp:cNvPr id="0" name=""/>
        <dsp:cNvSpPr/>
      </dsp:nvSpPr>
      <dsp:spPr>
        <a:xfrm>
          <a:off x="1274509" y="597713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Banco de dados: MySQL; </a:t>
          </a:r>
          <a:endParaRPr lang="en-US" sz="2500" kern="1200"/>
        </a:p>
      </dsp:txBody>
      <dsp:txXfrm>
        <a:off x="1274509" y="597713"/>
        <a:ext cx="9755440" cy="1103471"/>
      </dsp:txXfrm>
    </dsp:sp>
    <dsp:sp modelId="{C8AD5F2F-0F7F-410D-8BAD-20D38C7046C1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728D1-F036-419D-A940-2C1DEDEE4251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A6D5-D5D2-4C89-AB20-879A437D8E46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Python com Django. </a:t>
          </a:r>
          <a:endParaRPr lang="en-US" sz="2500" kern="1200"/>
        </a:p>
      </dsp:txBody>
      <dsp:txXfrm>
        <a:off x="1274509" y="1977052"/>
        <a:ext cx="9755440" cy="110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852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52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877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267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95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30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3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961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22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126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56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3D183A-C7E7-47C0-A898-AE4F4CC0DB39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DA8897-3046-45B4-B1EF-68432BCE5C4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1544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7A2BA-9F76-4E00-A799-E2D18830C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Informação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FD3032-0827-405B-B8FE-91AAE83E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UNIVERSIDADE SÃO JUDAS TADEU</a:t>
            </a:r>
          </a:p>
        </p:txBody>
      </p:sp>
    </p:spTree>
    <p:extLst>
      <p:ext uri="{BB962C8B-B14F-4D97-AF65-F5344CB8AC3E}">
        <p14:creationId xmlns:p14="http://schemas.microsoft.com/office/powerpoint/2010/main" xmlns="" val="11072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E9209EA6-FB9C-4E80-9B63-3BC4C0628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D98868-D6DC-40C4-A67A-26D3EF9B9D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7D1FC-4A71-4353-986A-99F356C7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agenda de trabalho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D45597E-AF81-4397-A735-3DE1D96E8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AEC0180-A18F-4E78-AFAC-B3659BB794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7DAF487-E053-4DEB-8D83-094FEDB5FC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1B89CFB-6047-4883-B0F7-85F750221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 descr="Welder">
            <a:extLst>
              <a:ext uri="{FF2B5EF4-FFF2-40B4-BE49-F238E27FC236}">
                <a16:creationId xmlns:a16="http://schemas.microsoft.com/office/drawing/2014/main" xmlns="" id="{5A581B26-FA82-4D36-B1AB-C749C6EB2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1" y="1904834"/>
            <a:ext cx="3036818" cy="30368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7BE84-0676-4D5C-8231-FCF0CA21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r>
              <a:rPr lang="pt-BR" sz="2000" dirty="0"/>
              <a:t>Front; </a:t>
            </a:r>
          </a:p>
          <a:p>
            <a:r>
              <a:rPr lang="pt-BR" sz="2000" dirty="0"/>
              <a:t>Crud;</a:t>
            </a:r>
          </a:p>
          <a:p>
            <a:r>
              <a:rPr lang="pt-BR" sz="2000" dirty="0"/>
              <a:t>Rede;</a:t>
            </a:r>
          </a:p>
          <a:p>
            <a:r>
              <a:rPr lang="pt-BR" sz="2000" dirty="0"/>
              <a:t>Implementação.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0539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2989FB-1024-49B7-BDF1-B3CE27D48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C180A8-C163-45CE-A91E-A801BAE2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ORÇAMENTO DO PROJETO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FEE959E-BF10-4204-9556-D1707088D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D17B6A-CB37-4005-9681-A20AFCDC7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B7BBDE9-DAED-40B0-A640-503C918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C7EA7B-802E-41F4-8926-C4475287A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25D2F2-4228-4DB0-8980-8303C71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Desenvolvimento front-end, back-end e sistema operacional/redes e implementação do sistema em nove semanas. 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96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2A4CA-6B14-45B7-A0EA-3CB5EC38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>
                <a:solidFill>
                  <a:srgbClr val="FFFEFF"/>
                </a:solidFill>
              </a:rPr>
              <a:t/>
            </a:r>
            <a:br>
              <a:rPr lang="pt-BR" sz="1500">
                <a:solidFill>
                  <a:srgbClr val="FFFEFF"/>
                </a:solidFill>
              </a:rPr>
            </a:br>
            <a:r>
              <a:rPr lang="pt-BR" sz="1500">
                <a:solidFill>
                  <a:srgbClr val="FFFEFF"/>
                </a:solidFill>
              </a:rPr>
              <a:t/>
            </a:r>
            <a:br>
              <a:rPr lang="pt-BR" sz="1500">
                <a:solidFill>
                  <a:srgbClr val="FFFEFF"/>
                </a:solidFill>
              </a:rPr>
            </a:br>
            <a:r>
              <a:rPr lang="pt-BR" sz="1500" b="1">
                <a:solidFill>
                  <a:srgbClr val="FFFEFF"/>
                </a:solidFill>
              </a:rPr>
              <a:t>FRAMEWORKs </a:t>
            </a:r>
            <a:r>
              <a:rPr lang="pt-BR" sz="1500">
                <a:solidFill>
                  <a:srgbClr val="FFFEFF"/>
                </a:solidFill>
              </a:rPr>
              <a:t/>
            </a:r>
            <a:br>
              <a:rPr lang="pt-BR" sz="1500">
                <a:solidFill>
                  <a:srgbClr val="FFFEFF"/>
                </a:solidFill>
              </a:rPr>
            </a:br>
            <a:endParaRPr lang="pt-BR" sz="1500">
              <a:solidFill>
                <a:srgbClr val="FFFE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4E33F3A8-1ADA-4AE5-8F6B-7F6D1E972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24725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8915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91D59-8F51-4DD8-AD41-D568D29B0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4AEF18-0627-48F3-9B3D-F7E8F050B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AEE08A-C572-438F-9753-B0D527A51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B93146F-62ED-4C59-844C-0935D0FB5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BF3D65BA-1C65-40FB-92EF-83951BDC1D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604C08C-0C36-4780-817C-32B1E95A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7684" y="1047665"/>
            <a:ext cx="6102023" cy="5030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DF52CCA-FCDD-49A0-BFFC-3BD41F1B8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B025F-9048-4FC5-8781-F0EAEF6E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/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/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CRIAÇÃO DA SOLUÇÃO PROPOSTA COM CASOS DE USOS 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51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2989FB-1024-49B7-BDF1-B3CE27D48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FF591-1E14-48C0-AD76-B4960CE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/>
            </a:r>
            <a:br>
              <a:rPr lang="pt-BR" sz="3200" dirty="0">
                <a:solidFill>
                  <a:schemeClr val="accent1"/>
                </a:solidFill>
              </a:rPr>
            </a:br>
            <a:r>
              <a:rPr lang="pt-BR" sz="3200" b="1" dirty="0">
                <a:solidFill>
                  <a:schemeClr val="accent1"/>
                </a:solidFill>
              </a:rPr>
              <a:t>CONCLUSÃO </a:t>
            </a: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DFEE959E-BF10-4204-9556-D1707088D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DDD17B6A-CB37-4005-9681-A20AFCDC7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xmlns="" id="{3B7BBDE9-DAED-40B0-A640-503C918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C7EA7B-802E-41F4-8926-C4475287A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D3FF02-0502-497A-80F6-6631BFE5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Visando a necessidade do cliente em possuir uma maior agilidade e controle na grande quantidade de materiais utilizados nos ambientes hospitalares/clínicas de saúde, esse projeto possui um forte potencial em solucionar essas questões. Tal medida requereria dos funcionários comprometimento com o sistema, assim melhorando consideravelmente na velocidade, controle e eficiência das informações. </a:t>
            </a:r>
          </a:p>
        </p:txBody>
      </p:sp>
    </p:spTree>
    <p:extLst>
      <p:ext uri="{BB962C8B-B14F-4D97-AF65-F5344CB8AC3E}">
        <p14:creationId xmlns:p14="http://schemas.microsoft.com/office/powerpoint/2010/main" xmlns="" val="12196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7834585-F49B-43A2-9226-38EBB9CE63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0AD6A-5E4A-4C27-91EF-481C54750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1097109"/>
            <a:ext cx="5439267" cy="457635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Ayano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003D5-55DD-4968-8D94-E9705D54A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423C29-EC19-4A6C-AA43-247F37046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5333" y="1351109"/>
            <a:ext cx="3765476" cy="4576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	Gleyce Andrade 	</a:t>
            </a:r>
          </a:p>
          <a:p>
            <a:r>
              <a:rPr lang="pt-BR" sz="2000" dirty="0">
                <a:solidFill>
                  <a:srgbClr val="FFFFFF"/>
                </a:solidFill>
              </a:rPr>
              <a:t>	Lucas Alves 		</a:t>
            </a:r>
          </a:p>
          <a:p>
            <a:r>
              <a:rPr lang="pt-BR" sz="2000" dirty="0">
                <a:solidFill>
                  <a:srgbClr val="FFFFFF"/>
                </a:solidFill>
              </a:rPr>
              <a:t>	Lucas Amaral </a:t>
            </a:r>
          </a:p>
          <a:p>
            <a:r>
              <a:rPr lang="pt-BR" sz="2000" dirty="0">
                <a:solidFill>
                  <a:srgbClr val="FFFFFF"/>
                </a:solidFill>
              </a:rPr>
              <a:t>	Mayara Andrade 	</a:t>
            </a:r>
          </a:p>
          <a:p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5549486-A8CA-4D47-92EC-B95E900CA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356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894E9-ED3E-4939-B57C-63DC1546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/>
            </a:r>
            <a:br>
              <a:rPr lang="pt-BR" dirty="0">
                <a:solidFill>
                  <a:srgbClr val="FFFEFF"/>
                </a:solidFill>
              </a:rPr>
            </a:br>
            <a:endParaRPr lang="pt-BR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310D39D-3F9B-40B5-B91C-77C67A164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9609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2745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27645-E591-4A67-922A-8131173D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1" dirty="0"/>
              <a:t>Stakeholders:</a:t>
            </a:r>
          </a:p>
          <a:p>
            <a:pPr marL="0" indent="0">
              <a:buNone/>
            </a:pPr>
            <a:r>
              <a:rPr lang="pt-BR" dirty="0"/>
              <a:t>Clínicas, hospitais e laboratórios que necessitem de gerenciamento dos seus equipamentos.</a:t>
            </a:r>
          </a:p>
        </p:txBody>
      </p:sp>
    </p:spTree>
    <p:extLst>
      <p:ext uri="{BB962C8B-B14F-4D97-AF65-F5344CB8AC3E}">
        <p14:creationId xmlns:p14="http://schemas.microsoft.com/office/powerpoint/2010/main" xmlns="" val="327379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C3A86FAE-D672-417E-962C-F359F03DF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452226"/>
              </p:ext>
            </p:extLst>
          </p:nvPr>
        </p:nvGraphicFramePr>
        <p:xfrm>
          <a:off x="581025" y="2181224"/>
          <a:ext cx="11029950" cy="467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1314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E9209EA6-FB9C-4E80-9B63-3BC4C0628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D98868-D6DC-40C4-A67A-26D3EF9B9D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D45597E-AF81-4397-A735-3DE1D96E8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AEC0180-A18F-4E78-AFAC-B3659BB794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7DAF487-E053-4DEB-8D83-094FEDB5FC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1B89CFB-6047-4883-B0F7-85F750221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xmlns="" id="{E2EA3ECD-413E-4A3E-B982-817A34EE1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1" y="1904834"/>
            <a:ext cx="3036818" cy="30368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2DDDA-71D5-46F6-8B37-2CC79B3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r>
              <a:rPr lang="pt-BR" b="1" dirty="0"/>
              <a:t>Escopo:</a:t>
            </a:r>
            <a:endParaRPr lang="pt-BR" dirty="0"/>
          </a:p>
          <a:p>
            <a:r>
              <a:rPr lang="pt-BR" dirty="0"/>
              <a:t>Desenvolvimento de uma aplicação em Python, com o intuito de gerenciar e monitorar o funcionamento de equipamentos hospitalares através da rede, funcionando como um hub das informações provenientes dos equipamentos conectados por uma rede única, tratando a comunicação adequada entre a aplicação e os equipamentos, tendo um  controle de manutenção, utilização e reposição do equipamento.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111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3DAEB-0210-467F-B37B-79030675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das atividades</a:t>
            </a:r>
          </a:p>
        </p:txBody>
      </p:sp>
      <p:pic>
        <p:nvPicPr>
          <p:cNvPr id="6" name="Espaço Reservado para Conteúdo 5" descr="WhatsApp Image 2020-05-17 at 19.55.4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9560" y="1980633"/>
            <a:ext cx="9739994" cy="4276698"/>
          </a:xfrm>
        </p:spPr>
      </p:pic>
    </p:spTree>
    <p:extLst>
      <p:ext uri="{BB962C8B-B14F-4D97-AF65-F5344CB8AC3E}">
        <p14:creationId xmlns:p14="http://schemas.microsoft.com/office/powerpoint/2010/main" xmlns="" val="1180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54A425D-9851-4FBF-A508-E4CBEF4B1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0C0675-A7D1-41EA-A144-F8DA77B97E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A92AB83-2601-4041-BF0F-F4F0F5C7DF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862AB49-2F5E-4C38-82CC-F653510B0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E6F8AD6-7C47-45FC-875C-65D6B1E55D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93AE-9628-4787-B622-96D5F9ED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/>
            </a:r>
            <a:br>
              <a:rPr lang="pt-BR" dirty="0">
                <a:solidFill>
                  <a:srgbClr val="FFFEFF"/>
                </a:solidFill>
              </a:rPr>
            </a:br>
            <a:endParaRPr lang="pt-BR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3708E77-29DA-4295-8CFE-B8E6BCD0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5723016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2785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2989FB-1024-49B7-BDF1-B3CE27D48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E3445-9783-44FE-888C-7A61034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1073231"/>
            <a:ext cx="3703320" cy="4711539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Nivelamento dA  informação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FEE959E-BF10-4204-9556-D1707088D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D17B6A-CB37-4005-9681-A20AFCDC7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B7BBDE9-DAED-40B0-A640-503C918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C7EA7B-802E-41F4-8926-C4475287A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9B1F2-E306-46D2-91F2-72C2F206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Métodologia Scrum, para aumentar a velocidade da entrega.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Reuniões de kick-off ao final de cada sprint.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Divisões de quatro sprints, contando que a primeira são os protótipos, ajustes e aprovações. 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6879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355</Words>
  <Application>Microsoft Office PowerPoint</Application>
  <PresentationFormat>Personalizar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Dividend</vt:lpstr>
      <vt:lpstr>Sistemas de Informação</vt:lpstr>
      <vt:lpstr>Ayano solutions</vt:lpstr>
      <vt:lpstr> </vt:lpstr>
      <vt:lpstr>Slide 4</vt:lpstr>
      <vt:lpstr>Slide 5</vt:lpstr>
      <vt:lpstr>Slide 6</vt:lpstr>
      <vt:lpstr>Cronograma das atividades</vt:lpstr>
      <vt:lpstr> </vt:lpstr>
      <vt:lpstr>Nivelamento dA  informação</vt:lpstr>
      <vt:lpstr>agenda de trabalho</vt:lpstr>
      <vt:lpstr>ORÇAMENTO DO PROJETO</vt:lpstr>
      <vt:lpstr>  FRAMEWORKs  </vt:lpstr>
      <vt:lpstr>  CRIAÇÃO DA SOLUÇÃO PROPOSTA COM CASOS DE USOS  </vt:lpstr>
      <vt:lpstr> 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Silva, Gleyce Andrade</dc:creator>
  <cp:lastModifiedBy>Lucas Alves</cp:lastModifiedBy>
  <cp:revision>3</cp:revision>
  <dcterms:created xsi:type="dcterms:W3CDTF">2020-05-17T15:11:53Z</dcterms:created>
  <dcterms:modified xsi:type="dcterms:W3CDTF">2020-05-18T02:13:03Z</dcterms:modified>
</cp:coreProperties>
</file>