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7a0bba6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7a0bba6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7a0bba22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7a0bba22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7a0bba22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7a0bba22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7a0bba228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7a0bba228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7a0bba228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7a0bba228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7a0bba228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7a0bba228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Car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 Matheus dos Santos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2385600" y="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o ticket car?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009750" y="1605150"/>
            <a:ext cx="5385300" cy="19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È uma meio de pagamento </a:t>
            </a:r>
            <a:r>
              <a:rPr lang="en" sz="1600"/>
              <a:t>automático</a:t>
            </a:r>
            <a:r>
              <a:rPr lang="en" sz="1600"/>
              <a:t> </a:t>
            </a:r>
            <a:r>
              <a:rPr lang="en" sz="1600"/>
              <a:t>vinculado</a:t>
            </a:r>
            <a:r>
              <a:rPr lang="en" sz="1600"/>
              <a:t> a um adesivo de proximidade colado no </a:t>
            </a:r>
            <a:r>
              <a:rPr lang="en" sz="1600"/>
              <a:t>parabrisa</a:t>
            </a:r>
            <a:r>
              <a:rPr lang="en" sz="1600"/>
              <a:t> do carro que busca evitar filas para realização de pagamentos. Pode ser utilizado em </a:t>
            </a:r>
            <a:r>
              <a:rPr lang="en" sz="1600"/>
              <a:t>pedágios</a:t>
            </a:r>
            <a:r>
              <a:rPr lang="en" sz="1600"/>
              <a:t>, estacionamentos, drivethru, postos de </a:t>
            </a:r>
            <a:r>
              <a:rPr lang="en" sz="1600"/>
              <a:t>combustíveis</a:t>
            </a:r>
            <a:r>
              <a:rPr lang="en" sz="1600"/>
              <a:t>, entre outros </a:t>
            </a:r>
            <a:r>
              <a:rPr lang="en" sz="1600"/>
              <a:t>consumíveis.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17526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4947300" y="294325"/>
            <a:ext cx="42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Arquitetura de mensageria kafka  utilizada.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Pedagio: O micro serviço de </a:t>
            </a:r>
            <a:r>
              <a:rPr lang="en" sz="1400"/>
              <a:t>pedágio</a:t>
            </a:r>
            <a:r>
              <a:rPr lang="en" sz="1400"/>
              <a:t> realiza o registro de </a:t>
            </a:r>
            <a:r>
              <a:rPr lang="en" sz="1400"/>
              <a:t>veículos</a:t>
            </a:r>
            <a:r>
              <a:rPr lang="en" sz="1400"/>
              <a:t> que passam no </a:t>
            </a:r>
            <a:r>
              <a:rPr lang="en" sz="1400"/>
              <a:t>pedágio</a:t>
            </a:r>
            <a:r>
              <a:rPr lang="en" sz="1400"/>
              <a:t> e envia para o </a:t>
            </a:r>
            <a:r>
              <a:rPr lang="en" sz="1400"/>
              <a:t>tópico</a:t>
            </a:r>
            <a:r>
              <a:rPr lang="en" sz="1400"/>
              <a:t> de cobrança o valor referente a passagem do </a:t>
            </a:r>
            <a:r>
              <a:rPr lang="en" sz="1400"/>
              <a:t>veículo</a:t>
            </a:r>
            <a:r>
              <a:rPr lang="en" sz="1400"/>
              <a:t> e no outro </a:t>
            </a:r>
            <a:r>
              <a:rPr lang="en" sz="1400"/>
              <a:t>tópico</a:t>
            </a:r>
            <a:r>
              <a:rPr lang="en" sz="1400"/>
              <a:t> realiza o envio da mensagem de nota fiscal com os dados de taxa e vinculo a empresa (cnpj,nome social da empresa, </a:t>
            </a:r>
            <a:r>
              <a:rPr lang="en" sz="1400"/>
              <a:t>Assinatura</a:t>
            </a:r>
            <a:r>
              <a:rPr lang="en" sz="1400"/>
              <a:t> de Nota fiscal eletronica NFe).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DriveThru: </a:t>
            </a:r>
            <a:r>
              <a:rPr lang="en" sz="1400"/>
              <a:t>O micro serviço de Drive Thru realiza o registro de veículos que realizam pedidos no drive thru, podendo realizar a cobrança do pedido diretamente no ticket vinculado ao veículo ao sair do comércio, ao ser registrada a cobrança e enviado uma mensagem ao tópico de cobrança e também gerado a nota fiscal que é enviada ao segundo tópico.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Estacionamento: O micro serviço de Estacionamento realiza o registro de veículos que utilizam estacionamento de shoppings e outros estacionamentos da rede credenciada, ao realizar a saída do estacionamento o veículo é cobrado pelo tempo de permanência, a mensagem de cobrança é enviada para o tópico juntamente com a mensagem de nota fiscal do estabelecimento.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Cobrança: O micro-serviço de cobrança é o </a:t>
            </a:r>
            <a:r>
              <a:rPr lang="en"/>
              <a:t>responsável</a:t>
            </a:r>
            <a:r>
              <a:rPr lang="en"/>
              <a:t> por </a:t>
            </a:r>
            <a:r>
              <a:rPr lang="en"/>
              <a:t>consumir o tópico de cobrança </a:t>
            </a:r>
            <a:r>
              <a:rPr lang="en"/>
              <a:t> e realizar o balanceamento e faturamento do saldo do cliente ao </a:t>
            </a:r>
            <a:r>
              <a:rPr lang="en"/>
              <a:t>utilizar</a:t>
            </a:r>
            <a:r>
              <a:rPr lang="en"/>
              <a:t> alguns dos serviços de cobrança fornecidos pelo ticket veicular, e geração de registro de pagamentos e nota fiscal relacionados </a:t>
            </a:r>
            <a:r>
              <a:rPr lang="en"/>
              <a:t>às</a:t>
            </a:r>
            <a:r>
              <a:rPr lang="en"/>
              <a:t> empresas da rede credenciada.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Service Now: É o serviço de atendimento ao cliente e monitoramento ele  tem por função realizar geração de </a:t>
            </a:r>
            <a:r>
              <a:rPr lang="en"/>
              <a:t>relatórios</a:t>
            </a:r>
            <a:r>
              <a:rPr lang="en"/>
              <a:t> de </a:t>
            </a:r>
            <a:r>
              <a:rPr lang="en"/>
              <a:t>tráfego</a:t>
            </a:r>
            <a:r>
              <a:rPr lang="en"/>
              <a:t> de </a:t>
            </a:r>
            <a:r>
              <a:rPr lang="en"/>
              <a:t>veículo, segunda via de faturas, email de cobranças e atendimentos ao cliente a partir dos tópicos de cobrança e nota fiscal.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Topicos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330200" y="417925"/>
            <a:ext cx="7635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Schema </a:t>
            </a:r>
            <a:r>
              <a:rPr lang="en" sz="2100"/>
              <a:t>TOPIC_NOTA_FISCAL_ESTABELECIMENTO</a:t>
            </a:r>
            <a:endParaRPr sz="21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275" y="828325"/>
            <a:ext cx="394335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