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Old Standard TT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22530b4cc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22530b4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22530b4cc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22530b4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ffd8a451f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ffd8a451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ffd8a451f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ffd8a451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ffd8a451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ffd8a451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ffd8a451f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ffd8a451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603915f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603915f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603915f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603915f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ffd8a451f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ffd8a451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ffd8a451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ffd8a451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22530b4cc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22530b4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ffd8a451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ffd8a451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SIFT - Transformação de recurso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Escala Invariante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Lucas Matheus dos Santos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50" y="73525"/>
            <a:ext cx="7249425" cy="16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91750"/>
            <a:ext cx="4419600" cy="29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955150" y="9588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com isso é criado pontos chaves com a mesma localização e escala, mas direções diferentes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281275" y="169790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4º Descritor de ponto chave</a:t>
            </a:r>
            <a:endParaRPr/>
          </a:p>
        </p:txBody>
      </p:sp>
      <p:sp>
        <p:nvSpPr>
          <p:cNvPr id="122" name="Google Shape;122;p23"/>
          <p:cNvSpPr txBox="1"/>
          <p:nvPr>
            <p:ph idx="2" type="body"/>
          </p:nvPr>
        </p:nvSpPr>
        <p:spPr>
          <a:xfrm>
            <a:off x="4955150" y="9588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Utiliza</a:t>
            </a:r>
            <a:r>
              <a:rPr lang="pt-BR"/>
              <a:t> espaço em volta da </a:t>
            </a:r>
            <a:r>
              <a:rPr lang="pt-BR"/>
              <a:t>região do ponto de interesse para encontrar valores que descrevem essa região.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775"/>
            <a:ext cx="8683050" cy="48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48675" cy="43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63" y="127975"/>
            <a:ext cx="8819675" cy="44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281275" y="199767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existentes no vetor de recurso</a:t>
            </a:r>
            <a:endParaRPr/>
          </a:p>
        </p:txBody>
      </p:sp>
      <p:sp>
        <p:nvSpPr>
          <p:cNvPr id="143" name="Google Shape;143;p27"/>
          <p:cNvSpPr txBox="1"/>
          <p:nvPr>
            <p:ph idx="2" type="body"/>
          </p:nvPr>
        </p:nvSpPr>
        <p:spPr>
          <a:xfrm>
            <a:off x="4955150" y="9588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Dependência</a:t>
            </a:r>
            <a:r>
              <a:rPr lang="pt-BR"/>
              <a:t> de Rotação e </a:t>
            </a:r>
            <a:r>
              <a:rPr lang="pt-BR"/>
              <a:t>Dependência</a:t>
            </a:r>
            <a:r>
              <a:rPr lang="pt-BR"/>
              <a:t> de iluminação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281275" y="169790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Correspondência de pontos chaves</a:t>
            </a:r>
            <a:endParaRPr/>
          </a:p>
        </p:txBody>
      </p:sp>
      <p:sp>
        <p:nvSpPr>
          <p:cNvPr id="149" name="Google Shape;149;p28"/>
          <p:cNvSpPr txBox="1"/>
          <p:nvPr>
            <p:ph idx="2" type="body"/>
          </p:nvPr>
        </p:nvSpPr>
        <p:spPr>
          <a:xfrm>
            <a:off x="4955150" y="9588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Os pontos chaves são identificados combinando a identificação de seus vizinhos.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281275" y="169790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55" name="Google Shape;155;p29"/>
          <p:cNvSpPr txBox="1"/>
          <p:nvPr>
            <p:ph idx="2" type="body"/>
          </p:nvPr>
        </p:nvSpPr>
        <p:spPr>
          <a:xfrm>
            <a:off x="4955150" y="9588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Tyagi , Deepanshu . </a:t>
            </a:r>
            <a:r>
              <a:rPr b="1" lang="pt-BR" sz="1100"/>
              <a:t>Introduction to SIFT( Scale Invariant Feature Transform).Medium . 2019. disponivel em : https://medium.com/data-breach/introduction-to-sift-scale-invariant-feature-transform-65d7f3a72d40</a:t>
            </a:r>
            <a:endParaRPr b="1"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/>
              <a:t>Bessa, Lucas A . RECONSTRUÇÃO ESPARSA EM 3D A PARTIRDE MÚLTIPLAS IMAGENS .http://www.ene.unb.br/adolfo/Monographs/Graduation/TCC2015%20Lucas%20Aragao%20Bessa.pdf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25" y="582125"/>
            <a:ext cx="5227824" cy="29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718950" y="388115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Algoritmo</a:t>
            </a:r>
            <a:r>
              <a:rPr lang="pt-BR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de </a:t>
            </a:r>
            <a:r>
              <a:rPr lang="pt-BR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extração</a:t>
            </a:r>
            <a:r>
              <a:rPr lang="pt-BR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de </a:t>
            </a:r>
            <a:r>
              <a:rPr lang="pt-BR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características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 Etapas do SIFT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92375" y="19051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1º Seleção de pico de espaços de escala</a:t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955150" y="9588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Encontre</a:t>
            </a:r>
            <a:r>
              <a:rPr lang="pt-BR"/>
              <a:t> locais em potenciais </a:t>
            </a:r>
            <a:r>
              <a:rPr lang="pt-BR"/>
              <a:t>baseados</a:t>
            </a:r>
            <a:r>
              <a:rPr lang="pt-BR"/>
              <a:t> em diferentes escalas de imagem.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Os pontos de interesse são aqueles que permitem descrever as características de um objeto mesmo sem qualquer outra informação.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75520" cy="440017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2305050" y="4581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𝐿(𝑥, 𝑦, 𝜎) = 𝐺(𝑥, 𝑦, 𝜎) ∗ 𝐼(𝑥, 𝑦)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95" y="4552563"/>
            <a:ext cx="215265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0" y="152425"/>
            <a:ext cx="4286250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478" y="152425"/>
            <a:ext cx="3645425" cy="32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92375" y="19051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r>
              <a:rPr lang="pt-BR"/>
              <a:t>º Localização de pontos chaves</a:t>
            </a:r>
            <a:endParaRPr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955150" y="9588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Remover pontos que não são </a:t>
            </a:r>
            <a:r>
              <a:rPr lang="pt-BR"/>
              <a:t>úteis.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Remover recursos de baixo contraste e usar </a:t>
            </a:r>
            <a:r>
              <a:rPr lang="pt-BR"/>
              <a:t>série</a:t>
            </a:r>
            <a:r>
              <a:rPr lang="pt-BR"/>
              <a:t> de taylor para localização mais precisa dos extremos.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5" y="66925"/>
            <a:ext cx="6728174" cy="32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>
            <p:ph idx="4294967295" type="body"/>
          </p:nvPr>
        </p:nvSpPr>
        <p:spPr>
          <a:xfrm>
            <a:off x="1490675" y="3518525"/>
            <a:ext cx="73014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800"/>
              <a:buChar char="●"/>
            </a:pPr>
            <a:r>
              <a:rPr lang="pt-BR">
                <a:solidFill>
                  <a:schemeClr val="accent1"/>
                </a:solidFill>
              </a:rPr>
              <a:t>Matriz hessiana 2x2 para calcular curvatura principal e remover arestas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4974" y="168175"/>
            <a:ext cx="149542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292375" y="19051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r>
              <a:rPr lang="pt-BR"/>
              <a:t>º Atribuição de orientação</a:t>
            </a:r>
            <a:endParaRPr/>
          </a:p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55150" y="9588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Calcular direção dos pontos ondes e atribuido a um histograma dividido em 26 partes de 360 graus.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