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88" r:id="rId7"/>
    <p:sldId id="289" r:id="rId8"/>
    <p:sldId id="260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/>
    <p:restoredTop sz="96959"/>
  </p:normalViewPr>
  <p:slideViewPr>
    <p:cSldViewPr snapToGrid="0" snapToObjects="1" showGuides="1">
      <p:cViewPr varScale="1">
        <p:scale>
          <a:sx n="88" d="100"/>
          <a:sy n="88" d="100"/>
        </p:scale>
        <p:origin x="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388A-EE5E-F84E-96EC-2F74F01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D94D4E1-C06D-704D-A98C-46703D721A44}"/>
              </a:ext>
            </a:extLst>
          </p:cNvPr>
          <p:cNvSpPr txBox="1">
            <a:spLocks/>
          </p:cNvSpPr>
          <p:nvPr/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Lukas </a:t>
            </a:r>
            <a:r>
              <a:rPr lang="en-US" dirty="0" err="1">
                <a:solidFill>
                  <a:schemeClr val="tx1"/>
                </a:solidFill>
              </a:rPr>
              <a:t>Kuzmickas</a:t>
            </a:r>
            <a:r>
              <a:rPr lang="en-US" dirty="0">
                <a:solidFill>
                  <a:schemeClr val="tx1"/>
                </a:solidFill>
              </a:rPr>
              <a:t> IFF-1/6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F43B101-836F-7849-B640-6B542DBC814C}"/>
              </a:ext>
            </a:extLst>
          </p:cNvPr>
          <p:cNvSpPr txBox="1">
            <a:spLocks/>
          </p:cNvSpPr>
          <p:nvPr/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/>
              <a:t>MANO GYVENIMO BŪDO KEITIMO TIKSLAI IR METODAI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E182-6452-884A-B8BC-F4D5154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F6A53A-64ED-D24E-9605-263180428E60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35D9-B675-2A4C-BC04-3CF96A00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0F2-68F2-B243-8DB3-90B38C23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072D4-1620-E84B-874C-91088151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78D5CDE-EE26-4348-B09D-C90DC0AC6CAF}"/>
              </a:ext>
            </a:extLst>
          </p:cNvPr>
          <p:cNvSpPr txBox="1">
            <a:spLocks/>
          </p:cNvSpPr>
          <p:nvPr/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Mano </a:t>
            </a:r>
            <a:r>
              <a:rPr lang="en-US" dirty="0" err="1">
                <a:solidFill>
                  <a:schemeClr val="tx1"/>
                </a:solidFill>
              </a:rPr>
              <a:t>gyvenimo</a:t>
            </a:r>
            <a:r>
              <a:rPr lang="lt-LT" dirty="0">
                <a:solidFill>
                  <a:schemeClr val="tx1"/>
                </a:solidFill>
              </a:rPr>
              <a:t> būdas;</a:t>
            </a:r>
          </a:p>
          <a:p>
            <a:r>
              <a:rPr lang="lt-LT" dirty="0">
                <a:solidFill>
                  <a:schemeClr val="tx1"/>
                </a:solidFill>
              </a:rPr>
              <a:t>Gyvenimo būdo keitimo tikslai;</a:t>
            </a:r>
          </a:p>
          <a:p>
            <a:r>
              <a:rPr lang="lt-LT" dirty="0">
                <a:solidFill>
                  <a:schemeClr val="tx1"/>
                </a:solidFill>
              </a:rPr>
              <a:t>Keitimo metodai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lt-LT" dirty="0">
                <a:solidFill>
                  <a:schemeClr val="tx1"/>
                </a:solidFill>
              </a:rPr>
              <a:t>švados.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6E5C24-BC6D-AE4C-B1DB-B4259391BFCF}"/>
              </a:ext>
            </a:extLst>
          </p:cNvPr>
          <p:cNvSpPr txBox="1">
            <a:spLocks/>
          </p:cNvSpPr>
          <p:nvPr/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Turinys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8BDD-AB53-DF4E-A88F-96488FBA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85795B-A405-1343-9A10-FBEB3F7BED44}"/>
              </a:ext>
            </a:extLst>
          </p:cNvPr>
          <p:cNvSpPr txBox="1">
            <a:spLocks/>
          </p:cNvSpPr>
          <p:nvPr/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FD8B21-52CF-FB47-A8E6-5D1FCFFBA475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18A92-BFA6-7049-9852-E900FE4D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2008C-06AD-4F42-9E40-AA7B4DB4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F94BE7-E796-6847-AF1C-30D3C3AE902E}"/>
              </a:ext>
            </a:extLst>
          </p:cNvPr>
          <p:cNvSpPr txBox="1">
            <a:spLocks/>
          </p:cNvSpPr>
          <p:nvPr/>
        </p:nvSpPr>
        <p:spPr>
          <a:xfrm>
            <a:off x="1886024" y="269188"/>
            <a:ext cx="6584803" cy="65101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/>
              <a:t>Mano g</a:t>
            </a:r>
            <a:r>
              <a:rPr lang="lt-LT" sz="3000" dirty="0"/>
              <a:t>yvenimo būdas</a:t>
            </a:r>
            <a:endParaRPr lang="en-US" sz="30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F31183-001F-2342-894D-A53116196F4F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DFA0E-B2C1-8931-8FB8-B7713C877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1375921"/>
            <a:ext cx="3895725" cy="302895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0F2709F-4061-00BF-9FC4-C8514672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68" y="4715032"/>
            <a:ext cx="7685314" cy="2911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„Aš turiu valdyti laikrodį, o ne būti jo valdomas“. - Golda Meir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lt-LT" altLang="lt-L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8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18A92-BFA6-7049-9852-E900FE4D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2008C-06AD-4F42-9E40-AA7B4DB4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F31183-001F-2342-894D-A53116196F4F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39ED697-276C-491D-985C-B0E656ED3E6D}"/>
              </a:ext>
            </a:extLst>
          </p:cNvPr>
          <p:cNvSpPr txBox="1">
            <a:spLocks/>
          </p:cNvSpPr>
          <p:nvPr/>
        </p:nvSpPr>
        <p:spPr>
          <a:xfrm>
            <a:off x="188922" y="424809"/>
            <a:ext cx="7888279" cy="596683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>
                <a:solidFill>
                  <a:schemeClr val="tx1"/>
                </a:solidFill>
              </a:rPr>
              <a:t>Tipinis studento savaitės grafikas.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FC8FC-268D-4FC5-8C65-92E8894B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1" y="1831243"/>
            <a:ext cx="101433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18A92-BFA6-7049-9852-E900FE4D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F2008C-06AD-4F42-9E40-AA7B4DB4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F31183-001F-2342-894D-A53116196F4F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39ED697-276C-491D-985C-B0E656ED3E6D}"/>
              </a:ext>
            </a:extLst>
          </p:cNvPr>
          <p:cNvSpPr txBox="1">
            <a:spLocks/>
          </p:cNvSpPr>
          <p:nvPr/>
        </p:nvSpPr>
        <p:spPr>
          <a:xfrm>
            <a:off x="529692" y="1578279"/>
            <a:ext cx="9828212" cy="283043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Nesubalansuota mityba;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Blogas miego režimas;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Blogas laiko planavimas;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Fizinis aktyvumas;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Motivacijos trūkumas svarbiems dalykams.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>
              <a:solidFill>
                <a:schemeClr val="tx1"/>
              </a:solidFill>
            </a:endParaRPr>
          </a:p>
          <a:p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58C9F49-637A-4045-A2C2-CFE803165D0D}"/>
              </a:ext>
            </a:extLst>
          </p:cNvPr>
          <p:cNvSpPr txBox="1">
            <a:spLocks/>
          </p:cNvSpPr>
          <p:nvPr/>
        </p:nvSpPr>
        <p:spPr>
          <a:xfrm>
            <a:off x="529692" y="269188"/>
            <a:ext cx="9027965" cy="65101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 err="1"/>
              <a:t>Pagrindin</a:t>
            </a:r>
            <a:r>
              <a:rPr lang="lt-LT" sz="3000" dirty="0"/>
              <a:t>ės problemos, kurios iškyla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F2A9F-DD74-4C69-AEE0-7E78BF81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7" y="3504212"/>
            <a:ext cx="3810000" cy="2578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688F7-8B4C-4D60-B6FD-A3477D00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46" y="3925734"/>
            <a:ext cx="4377975" cy="16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Gyvenimo būdo keitimo tikslai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681560" y="1708366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>
                <a:solidFill>
                  <a:schemeClr val="tx1"/>
                </a:solidFill>
              </a:rPr>
              <a:t>Realistiškas tikslas – pagerinti miego kokybę, savijautą, fizinio aktyvumo padidėjimas (žingsnių skaičiavimas), svorio sumažėjimas (bent </a:t>
            </a:r>
            <a:r>
              <a:rPr lang="en-US" dirty="0">
                <a:solidFill>
                  <a:schemeClr val="tx1"/>
                </a:solidFill>
              </a:rPr>
              <a:t>5-8kg </a:t>
            </a:r>
            <a:r>
              <a:rPr lang="en-US" dirty="0" err="1">
                <a:solidFill>
                  <a:schemeClr val="tx1"/>
                </a:solidFill>
              </a:rPr>
              <a:t>prad</a:t>
            </a:r>
            <a:r>
              <a:rPr lang="lt-LT" dirty="0">
                <a:solidFill>
                  <a:schemeClr val="tx1"/>
                </a:solidFill>
              </a:rPr>
              <a:t>žiai</a:t>
            </a:r>
            <a:r>
              <a:rPr lang="en-US" dirty="0">
                <a:solidFill>
                  <a:schemeClr val="tx1"/>
                </a:solidFill>
              </a:rPr>
              <a:t> per vis</a:t>
            </a:r>
            <a:r>
              <a:rPr lang="lt-LT" dirty="0">
                <a:solidFill>
                  <a:schemeClr val="tx1"/>
                </a:solidFill>
              </a:rPr>
              <a:t>ą modulio kursą).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9714AC-A8F7-459B-80B2-424ED5C3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60" y="3077935"/>
            <a:ext cx="5268686" cy="29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BF20611-ABA6-D94A-8015-2668F79C7DCB}"/>
              </a:ext>
            </a:extLst>
          </p:cNvPr>
          <p:cNvSpPr txBox="1">
            <a:spLocks/>
          </p:cNvSpPr>
          <p:nvPr/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Keitimo metodai</a:t>
            </a:r>
            <a:endParaRPr lang="en-US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2157E5F6-7AAE-C040-B515-F11CF4FEA003}"/>
              </a:ext>
            </a:extLst>
          </p:cNvPr>
          <p:cNvSpPr txBox="1">
            <a:spLocks/>
          </p:cNvSpPr>
          <p:nvPr/>
        </p:nvSpPr>
        <p:spPr>
          <a:xfrm>
            <a:off x="374000" y="2277357"/>
            <a:ext cx="11444000" cy="402810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Miegoti, apie 7-8 valandas per parą.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Miegas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svarbus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visiems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pagerinant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miego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kokyb</a:t>
            </a:r>
            <a:r>
              <a:rPr lang="lt-LT" dirty="0">
                <a:solidFill>
                  <a:srgbClr val="FF0000"/>
                </a:solidFill>
              </a:rPr>
              <a:t>ę pagerėja pačio žmogaus emocinė būklė, atsiranda daugiau jėgų ir motyvacijos.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Fizinis aktyvumas gali būti gerinamas skaičiuojant kiekvienos dienos žingsnių skaičių, bendrais fiziniais pratimais, apsilankymais sporto salėje. </a:t>
            </a:r>
          </a:p>
          <a:p>
            <a:r>
              <a:rPr lang="lt-LT" dirty="0">
                <a:solidFill>
                  <a:srgbClr val="FF0000"/>
                </a:solidFill>
              </a:rPr>
              <a:t>Žingsnių skaičiavimas per programėlę (bent </a:t>
            </a:r>
            <a:r>
              <a:rPr lang="en-US" dirty="0">
                <a:solidFill>
                  <a:srgbClr val="FF0000"/>
                </a:solidFill>
              </a:rPr>
              <a:t>10000 </a:t>
            </a:r>
            <a:r>
              <a:rPr lang="lt-LT" dirty="0">
                <a:solidFill>
                  <a:srgbClr val="FF0000"/>
                </a:solidFill>
              </a:rPr>
              <a:t>žingsnių per dieną) privalo būti minimumas. Fizinis aktyvumas, taipogi suteikia energijos ir kartais motivacijos.</a:t>
            </a:r>
            <a:endParaRPr lang="lt-LT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Kitos savaitės veiklų tikslesnis planavimas.</a:t>
            </a:r>
          </a:p>
          <a:p>
            <a:r>
              <a:rPr lang="lt-LT" dirty="0">
                <a:solidFill>
                  <a:srgbClr val="FF0000"/>
                </a:solidFill>
              </a:rPr>
              <a:t>Viską atidžiai planuojant, mes visada sutaupome laiko ateityje ir taip galime priimti geresnius sprendimus.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Maisto kalorijų skaičiavimas (riebalų/angliavandenių/baltymų) balansavimas.</a:t>
            </a:r>
          </a:p>
          <a:p>
            <a:r>
              <a:rPr lang="lt-LT" dirty="0">
                <a:solidFill>
                  <a:srgbClr val="FF0000"/>
                </a:solidFill>
              </a:rPr>
              <a:t>Programėlės panaudojimas apskaičiuoti kalorijų skaičių suvalgomą per dieną ir balansavimas link savo gyvenimo būdo (kas tinka tavo kūnui).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4B338-5940-4748-8658-FA919808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257F0-5B45-1D4F-9B98-CE7BE09D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74F31B-F395-4A45-B188-7BD99A6C9625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275BD-13FF-5F44-ADB6-49E60877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A31564-95C4-414F-B55A-E9BC36B9E5FD}"/>
              </a:ext>
            </a:extLst>
          </p:cNvPr>
          <p:cNvSpPr txBox="1">
            <a:spLocks/>
          </p:cNvSpPr>
          <p:nvPr/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lt-LT" dirty="0"/>
              <a:t>Klausimai?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AAE35-D292-3040-8796-CFD0B524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E8018A-9FFB-3B4E-BE11-0C08AAC0CCEB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A87DB-C54F-7744-9B19-59C265D0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0A8F-A2EB-3348-809A-95F6AE441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605026-AAC7-4B4A-A359-14EB702D79D9}"/>
              </a:ext>
            </a:extLst>
          </p:cNvPr>
          <p:cNvSpPr txBox="1">
            <a:spLocks/>
          </p:cNvSpPr>
          <p:nvPr/>
        </p:nvSpPr>
        <p:spPr>
          <a:xfrm>
            <a:off x="2705114" y="1966637"/>
            <a:ext cx="7102915" cy="14623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lt-LT" sz="5000" dirty="0">
                <a:solidFill>
                  <a:schemeClr val="tx1"/>
                </a:solidFill>
              </a:rPr>
              <a:t>Ačiū už dėmėsį</a:t>
            </a:r>
            <a:r>
              <a:rPr lang="en-US" sz="50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434792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281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inherit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Lukas Kuzmickas</cp:lastModifiedBy>
  <cp:revision>108</cp:revision>
  <dcterms:created xsi:type="dcterms:W3CDTF">2020-12-23T08:59:48Z</dcterms:created>
  <dcterms:modified xsi:type="dcterms:W3CDTF">2023-09-28T19:23:34Z</dcterms:modified>
</cp:coreProperties>
</file>