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 447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Change Across Mileage and Brand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Sum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 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Pr(&gt;F)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Years_Old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1.730883e+12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1.730883e+12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2413.459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Brand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3.904470e+12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9.761175e+11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1361.050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Mileage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2.078791e+12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2.078791e+12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2898.563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Years_Old:Mileage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2.660116e+11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2.660116e+11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370.913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Brand:Mileage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1.073350e+12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2.683375e+11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374.157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Residuals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1.081077e+13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7.171797e+08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Transformation</a:t>
            </a:r>
          </a:p>
        </p:txBody>
      </p:sp>
      <p:pic>
        <p:nvPicPr>
          <p:cNvPr descr="Presentation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unnamed-chunk-1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Brand-Specific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Audi: 9 predictors, 0.8985 adj R-squared</a:t>
            </a:r>
          </a:p>
          <a:p>
            <a:pPr lvl="0"/>
            <a:r>
              <a:rPr/>
              <a:t>BMW: 9 predictors, 0.7476 adj R-squared</a:t>
            </a:r>
          </a:p>
          <a:p>
            <a:pPr lvl="0"/>
            <a:r>
              <a:rPr/>
              <a:t>Mercedes Benz: 14 predictors, 0.6941 adj R-squared</a:t>
            </a:r>
          </a:p>
          <a:p>
            <a:pPr lvl="0"/>
            <a:r>
              <a:rPr/>
              <a:t>Porsche: 5 predictors, 0.8611 adj R-squared</a:t>
            </a:r>
          </a:p>
          <a:p>
            <a:pPr lvl="0"/>
            <a:r>
              <a:rPr/>
              <a:t>VW: 5 predictors, 0.8325 adj R-squared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Across all brands, we see this BIC model perform quite well with a high adjusted R-squared values.</a:t>
            </a:r>
          </a:p>
          <a:p>
            <a:pPr lvl="0"/>
            <a:r>
              <a:rPr/>
              <a:t>The models have a very similar construction, following the similar transformation methods from the full model.</a:t>
            </a:r>
          </a:p>
          <a:p>
            <a:pPr lvl="0"/>
            <a:r>
              <a:rPr/>
              <a:t>Overall, we feel confident in our analysis and our ability to predict car prices.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Formerly, the data existed separated by brand. After data manipulation, the dataset has 15,086 observations with 6 predictors.</a:t>
            </a:r>
          </a:p>
          <a:p>
            <a:pPr lvl="0" indent="0" marL="0">
              <a:buNone/>
            </a:pPr>
            <a:r>
              <a:rPr/>
              <a:t>The data in this project includes a number of predictors, both categorical and numerical.</a:t>
            </a:r>
          </a:p>
          <a:p>
            <a:pPr lvl="0"/>
            <a:r>
              <a:rPr/>
              <a:t>Categorical Predictors: Brand, Make</a:t>
            </a:r>
          </a:p>
          <a:p>
            <a:pPr lvl="0"/>
            <a:r>
              <a:rPr/>
              <a:t>Numerical Predictors: Year, Price, Mileage, 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Change Across Mileage and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Exponential decay in cost as mileage increases with all car brands.</a:t>
            </a:r>
          </a:p>
          <a:p>
            <a:pPr lvl="0"/>
            <a:r>
              <a:rPr/>
              <a:t>Volkswagen is the cheapest, has small price range compared to other brands</a:t>
            </a:r>
          </a:p>
          <a:p>
            <a:pPr lvl="0"/>
            <a:r>
              <a:rPr/>
              <a:t>Porsche is the most expensive initially, but loses value the fastest.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 Price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Right-skews for A, R, and T class cars, left-skew for E class cars.</a:t>
            </a:r>
          </a:p>
          <a:p>
            <a:pPr lvl="0"/>
            <a:r>
              <a:rPr/>
              <a:t>S-class has a number of relative peaks, indicating clusters of around those figures.</a:t>
            </a:r>
          </a:p>
          <a:p>
            <a:pPr lvl="0"/>
            <a:r>
              <a:rPr/>
              <a:t>R-class cars have the most variability as the data is almost bimodal with two different peaks.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BMW Mileage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X7’s have the lowest average mileage.</a:t>
            </a:r>
          </a:p>
          <a:p>
            <a:pPr lvl="0"/>
            <a:r>
              <a:rPr/>
              <a:t>However, X7’s also have the lowest average age.</a:t>
            </a:r>
          </a:p>
          <a:p>
            <a:pPr lvl="0"/>
            <a:r>
              <a:rPr/>
              <a:t>Low average mileage alone cannot predict price.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Mercedes Benz Price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 class is by far the most expensive, followed by the S class and E class.</a:t>
            </a:r>
          </a:p>
          <a:p>
            <a:pPr lvl="0"/>
            <a:r>
              <a:rPr/>
              <a:t>Price of G class base models are significantly higher than that of other models.</a:t>
            </a:r>
          </a:p>
          <a:p>
            <a:pPr lvl="0"/>
            <a:r>
              <a:rPr/>
              <a:t>We take this into account for our Mercedes-specific pricing model.</a:t>
            </a:r>
          </a:p>
        </p:txBody>
      </p:sp>
      <p:pic>
        <p:nvPicPr>
          <p:cNvPr descr="Present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Porsche Price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911 tends to be significantly more expensive than all other models</a:t>
            </a:r>
          </a:p>
          <a:p>
            <a:pPr lvl="0"/>
            <a:r>
              <a:rPr/>
              <a:t>Cayenne and Macan are relatively comparable</a:t>
            </a:r>
          </a:p>
          <a:p>
            <a:pPr lvl="0"/>
            <a:r>
              <a:rPr/>
              <a:t>Cayman and Panamera are similarly priced</a:t>
            </a:r>
          </a:p>
          <a:p>
            <a:pPr lvl="0"/>
            <a:r>
              <a:rPr/>
              <a:t>Boxster is the cheapest style</a:t>
            </a:r>
          </a:p>
        </p:txBody>
      </p:sp>
      <p:pic>
        <p:nvPicPr>
          <p:cNvPr descr="Present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Volkswagen Price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Atlas’ tend to lie more on the pricier side, making up most of VW’s counts around $40,000.</a:t>
            </a:r>
          </a:p>
          <a:p>
            <a:pPr lvl="0"/>
            <a:r>
              <a:rPr/>
              <a:t>Jettas and Tiguans in the middle price range of about $20,000-30,000.</a:t>
            </a:r>
          </a:p>
          <a:p>
            <a:pPr lvl="0"/>
            <a:r>
              <a:rPr/>
              <a:t>Golf and Beetle fall in bottom third of the price range at &gt; $20,000.</a:t>
            </a:r>
          </a:p>
        </p:txBody>
      </p:sp>
      <p:pic>
        <p:nvPicPr>
          <p:cNvPr descr="Present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Change Across Mileage and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the full dataset, there is no strong correlation amongst our predictors (reducing multicolinearity) which may otherwise exist.</a:t>
            </a:r>
          </a:p>
          <a:p>
            <a:pPr lvl="0"/>
            <a:r>
              <a:rPr/>
              <a:t>Price and Mileage are negatively correlated, while Years_Old and Mileage are positively correlated.</a:t>
            </a:r>
          </a:p>
        </p:txBody>
      </p:sp>
      <p:pic>
        <p:nvPicPr>
          <p:cNvPr descr="Present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447 Presentation</dc:title>
  <dc:creator/>
  <cp:keywords/>
  <dcterms:created xsi:type="dcterms:W3CDTF">2022-12-06T03:30:06Z</dcterms:created>
  <dcterms:modified xsi:type="dcterms:W3CDTF">2022-12-06T03:30:06Z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