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882-7D74-599D-4D51-12DF4CD9C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74EA-E795-5976-6BD4-506C5DF3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4DFD-6847-22C6-21AE-910DEDF7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255A-5981-1FD6-24F1-D59BB234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F8BE-7517-5678-AAFC-8EE9C34A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962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0F5F-0DB8-A465-A824-51F364D8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777D-10DE-1093-1100-C2EFCA48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A920-EA8A-F22D-6A63-D39A1016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844F-9CA0-FFEE-B88C-5FB6E6C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FD75-4FE7-243B-E979-B5D8A2E0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64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09DE5-9012-71F5-10A0-2326759AA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55EF6-D770-8DDB-F9D5-2737F7E4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D5C8-F713-4A12-40F2-3A245C23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E027-C4AC-E6A3-24F0-F841260A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E5E9-ADB6-6BEF-D534-F386D4F4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0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013B-E9A9-A290-A118-7FA7AEB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AFD8-B319-F638-36A9-4959F0AD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BEC8-2EE1-5075-AAFD-6EDE051F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8857-D79C-039E-8B50-48BC327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1E9B-25F2-7537-636B-53A6ACB7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91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C333-9414-763E-CF81-EA2B9FD1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6569F-CFFA-5956-E2AF-11AB583D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896A-4DAD-6F2D-3622-7B726CA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23A33-ECEC-B071-0E17-F932D91B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D78-E302-883A-0DE0-2450335B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5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B482-55EA-9E57-B35B-2E609B4D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F9F-2A9D-E615-29B5-4D039C77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34D41-E8AE-EE30-154E-448A879F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6511-3591-E663-588C-669539B8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7189-639F-75BE-BF0F-C06FC3C5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B2B7E-D6CE-6C4D-4788-DF9ABA6D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93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2ADC-3CDE-9A8A-C79F-B8D5BBF0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ABD91-3532-8DE0-2E52-4D948374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37C69-82D8-0C11-F694-37F80EAE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ABD89-F6C2-7B2A-E828-D18212D0E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9E867-3EF2-9CB7-1E18-6450923A1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522F9-C628-6552-5BBA-8EC3BD2D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A0907-42A6-8F3D-D5EC-1C5E5E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3A1C5-7A82-0D5E-9C35-69BE7969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78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58D6-226D-5F5F-7628-68FFE448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6A190-908F-9BEF-5A45-5312056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95D41-39AF-5C42-AA1B-3DC38BC3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29BDD-36C2-AEFE-2947-DD33275D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A3E6-6218-49AF-86D9-02EDBE4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DD341-EE04-0FB0-3316-F5D14002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9B75-5DEF-6020-823C-46A6B35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51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0175-3DE7-05F3-826A-80E2F963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5660-AD61-2D46-76BF-A2273ED2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13D2-6CB5-D123-D52B-4299E1FE1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D5239-BC3C-33BA-F110-0DE7A5E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F5DC-4296-0480-2023-FC3022F9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97B2-E85E-6539-86C1-59C4CFD9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63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FB8C-8F03-20E5-6F49-E4DD5639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B83FB-42A3-ECAF-D068-EBEF4EB8C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E2923-E947-05D0-65E2-0E0CFB05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6C7B-E087-E190-37C6-D08A3DF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C4BC9-0E45-30F7-1769-2C3CEE8E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99EA-24E6-C40A-5FB1-A9DA2DB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06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4E07A-4DF6-5C47-C79A-EA496F47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EE7A-22DB-E38D-9E50-75433BF5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49EA-F6E2-45AF-90CA-9483D839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60DC3-CFAD-4875-8D26-BC31C683E51B}" type="datetimeFigureOut">
              <a:rPr lang="en-ID" smtClean="0"/>
              <a:t>15/08/2024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8E51-7B90-4381-00F9-30EBDC352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EAF9-CE78-5FDC-3C73-300BF5CD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677D4-4E25-439D-995C-B015846BB8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86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9C6430-6A8D-6AFF-A194-F6CFF95C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27" y="1771046"/>
            <a:ext cx="1900226" cy="14292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1EBEB4-AEF0-558E-6B4C-36F19E9B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WA Blaster</a:t>
            </a:r>
            <a:endParaRPr lang="en-ID"/>
          </a:p>
        </p:txBody>
      </p:sp>
      <p:pic>
        <p:nvPicPr>
          <p:cNvPr id="1028" name="Picture 4" descr="Server icon vector image | Free SVG">
            <a:extLst>
              <a:ext uri="{FF2B5EF4-FFF2-40B4-BE49-F238E27FC236}">
                <a16:creationId xmlns:a16="http://schemas.microsoft.com/office/drawing/2014/main" id="{8FAC059D-6E4A-01E8-F579-DBB1DA08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0" y="1694206"/>
            <a:ext cx="3504880" cy="350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946F8-03AB-30FF-486E-13FD2294A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99" y="1936481"/>
            <a:ext cx="5155164" cy="47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1B5E-AFA4-6B0F-10B1-E18845C8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Blaster Sample Run</a:t>
            </a:r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D5C999-C7F2-3634-3AA9-0002060F1BF3}"/>
              </a:ext>
            </a:extLst>
          </p:cNvPr>
          <p:cNvSpPr/>
          <p:nvPr/>
        </p:nvSpPr>
        <p:spPr>
          <a:xfrm>
            <a:off x="721519" y="5264944"/>
            <a:ext cx="10858500" cy="0"/>
          </a:xfrm>
          <a:custGeom>
            <a:avLst/>
            <a:gdLst>
              <a:gd name="connsiteX0" fmla="*/ 0 w 10858500"/>
              <a:gd name="connsiteY0" fmla="*/ 0 h 0"/>
              <a:gd name="connsiteX1" fmla="*/ 10858500 w 10858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0">
                <a:moveTo>
                  <a:pt x="0" y="0"/>
                </a:moveTo>
                <a:lnTo>
                  <a:pt x="1085850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D76CC6-4A46-A3E9-0CDD-3B6B0635752E}"/>
              </a:ext>
            </a:extLst>
          </p:cNvPr>
          <p:cNvSpPr/>
          <p:nvPr/>
        </p:nvSpPr>
        <p:spPr>
          <a:xfrm>
            <a:off x="707231" y="4972056"/>
            <a:ext cx="0" cy="585787"/>
          </a:xfrm>
          <a:custGeom>
            <a:avLst/>
            <a:gdLst>
              <a:gd name="connsiteX0" fmla="*/ 0 w 0"/>
              <a:gd name="connsiteY0" fmla="*/ 0 h 585787"/>
              <a:gd name="connsiteX1" fmla="*/ 0 w 0"/>
              <a:gd name="connsiteY1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85787">
                <a:moveTo>
                  <a:pt x="0" y="0"/>
                </a:moveTo>
                <a:lnTo>
                  <a:pt x="0" y="58578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C6AA04-935B-BE93-3A64-B756557455CB}"/>
              </a:ext>
            </a:extLst>
          </p:cNvPr>
          <p:cNvSpPr/>
          <p:nvPr/>
        </p:nvSpPr>
        <p:spPr>
          <a:xfrm>
            <a:off x="2888464" y="4981578"/>
            <a:ext cx="0" cy="585787"/>
          </a:xfrm>
          <a:custGeom>
            <a:avLst/>
            <a:gdLst>
              <a:gd name="connsiteX0" fmla="*/ 0 w 0"/>
              <a:gd name="connsiteY0" fmla="*/ 0 h 585787"/>
              <a:gd name="connsiteX1" fmla="*/ 0 w 0"/>
              <a:gd name="connsiteY1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85787">
                <a:moveTo>
                  <a:pt x="0" y="0"/>
                </a:moveTo>
                <a:lnTo>
                  <a:pt x="0" y="58578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B53D6A-4B3C-CA12-8BD7-66F64DC4E242}"/>
              </a:ext>
            </a:extLst>
          </p:cNvPr>
          <p:cNvSpPr/>
          <p:nvPr/>
        </p:nvSpPr>
        <p:spPr>
          <a:xfrm>
            <a:off x="5055415" y="4983954"/>
            <a:ext cx="0" cy="585787"/>
          </a:xfrm>
          <a:custGeom>
            <a:avLst/>
            <a:gdLst>
              <a:gd name="connsiteX0" fmla="*/ 0 w 0"/>
              <a:gd name="connsiteY0" fmla="*/ 0 h 585787"/>
              <a:gd name="connsiteX1" fmla="*/ 0 w 0"/>
              <a:gd name="connsiteY1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85787">
                <a:moveTo>
                  <a:pt x="0" y="0"/>
                </a:moveTo>
                <a:lnTo>
                  <a:pt x="0" y="585787"/>
                </a:ln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C45EAF-2CE4-CB04-F849-F619CBB23CB0}"/>
              </a:ext>
            </a:extLst>
          </p:cNvPr>
          <p:cNvSpPr/>
          <p:nvPr/>
        </p:nvSpPr>
        <p:spPr>
          <a:xfrm>
            <a:off x="7225700" y="4674392"/>
            <a:ext cx="45720" cy="1176340"/>
          </a:xfrm>
          <a:custGeom>
            <a:avLst/>
            <a:gdLst>
              <a:gd name="connsiteX0" fmla="*/ 0 w 0"/>
              <a:gd name="connsiteY0" fmla="*/ 0 h 585787"/>
              <a:gd name="connsiteX1" fmla="*/ 0 w 0"/>
              <a:gd name="connsiteY1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85787">
                <a:moveTo>
                  <a:pt x="0" y="0"/>
                </a:moveTo>
                <a:lnTo>
                  <a:pt x="0" y="585787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D7DC09-0550-804C-0C82-70220490D6DF}"/>
              </a:ext>
            </a:extLst>
          </p:cNvPr>
          <p:cNvSpPr/>
          <p:nvPr/>
        </p:nvSpPr>
        <p:spPr>
          <a:xfrm>
            <a:off x="9415511" y="4972044"/>
            <a:ext cx="0" cy="585787"/>
          </a:xfrm>
          <a:custGeom>
            <a:avLst/>
            <a:gdLst>
              <a:gd name="connsiteX0" fmla="*/ 0 w 0"/>
              <a:gd name="connsiteY0" fmla="*/ 0 h 585787"/>
              <a:gd name="connsiteX1" fmla="*/ 0 w 0"/>
              <a:gd name="connsiteY1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85787">
                <a:moveTo>
                  <a:pt x="0" y="0"/>
                </a:moveTo>
                <a:lnTo>
                  <a:pt x="0" y="58578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2B22C3-53FF-41E8-D9DA-346470D405F1}"/>
              </a:ext>
            </a:extLst>
          </p:cNvPr>
          <p:cNvSpPr/>
          <p:nvPr/>
        </p:nvSpPr>
        <p:spPr>
          <a:xfrm>
            <a:off x="11575313" y="4967280"/>
            <a:ext cx="0" cy="585787"/>
          </a:xfrm>
          <a:custGeom>
            <a:avLst/>
            <a:gdLst>
              <a:gd name="connsiteX0" fmla="*/ 0 w 0"/>
              <a:gd name="connsiteY0" fmla="*/ 0 h 585787"/>
              <a:gd name="connsiteX1" fmla="*/ 0 w 0"/>
              <a:gd name="connsiteY1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85787">
                <a:moveTo>
                  <a:pt x="0" y="0"/>
                </a:moveTo>
                <a:lnTo>
                  <a:pt x="0" y="58578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4921E1-EB5B-7B13-FA04-77F4DAE44DE8}"/>
              </a:ext>
            </a:extLst>
          </p:cNvPr>
          <p:cNvSpPr/>
          <p:nvPr/>
        </p:nvSpPr>
        <p:spPr>
          <a:xfrm>
            <a:off x="828675" y="4464844"/>
            <a:ext cx="0" cy="778669"/>
          </a:xfrm>
          <a:custGeom>
            <a:avLst/>
            <a:gdLst>
              <a:gd name="connsiteX0" fmla="*/ 0 w 0"/>
              <a:gd name="connsiteY0" fmla="*/ 778669 h 778669"/>
              <a:gd name="connsiteX1" fmla="*/ 0 w 0"/>
              <a:gd name="connsiteY1" fmla="*/ 0 h 77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78669">
                <a:moveTo>
                  <a:pt x="0" y="778669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683A89-0360-67E0-82B8-3133B4F466A1}"/>
              </a:ext>
            </a:extLst>
          </p:cNvPr>
          <p:cNvSpPr/>
          <p:nvPr/>
        </p:nvSpPr>
        <p:spPr>
          <a:xfrm>
            <a:off x="1135856" y="5257800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808274B-6529-293F-D589-23A2B294AEE0}"/>
              </a:ext>
            </a:extLst>
          </p:cNvPr>
          <p:cNvSpPr/>
          <p:nvPr/>
        </p:nvSpPr>
        <p:spPr>
          <a:xfrm>
            <a:off x="1766892" y="5274464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5E456B-0A58-BB2E-88E5-9EAE168A895F}"/>
              </a:ext>
            </a:extLst>
          </p:cNvPr>
          <p:cNvSpPr/>
          <p:nvPr/>
        </p:nvSpPr>
        <p:spPr>
          <a:xfrm>
            <a:off x="2312202" y="5283984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F1A90E-BCB8-EC0F-1C7B-94DB2177425E}"/>
              </a:ext>
            </a:extLst>
          </p:cNvPr>
          <p:cNvSpPr/>
          <p:nvPr/>
        </p:nvSpPr>
        <p:spPr>
          <a:xfrm>
            <a:off x="3017057" y="4467225"/>
            <a:ext cx="0" cy="778669"/>
          </a:xfrm>
          <a:custGeom>
            <a:avLst/>
            <a:gdLst>
              <a:gd name="connsiteX0" fmla="*/ 0 w 0"/>
              <a:gd name="connsiteY0" fmla="*/ 778669 h 778669"/>
              <a:gd name="connsiteX1" fmla="*/ 0 w 0"/>
              <a:gd name="connsiteY1" fmla="*/ 0 h 77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78669">
                <a:moveTo>
                  <a:pt x="0" y="778669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DBB8BD-E23E-BAAD-5FAA-355A1119073B}"/>
              </a:ext>
            </a:extLst>
          </p:cNvPr>
          <p:cNvSpPr/>
          <p:nvPr/>
        </p:nvSpPr>
        <p:spPr>
          <a:xfrm>
            <a:off x="3324238" y="5260181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307604-C6E7-2BDF-5D46-E5C92BA4FB82}"/>
              </a:ext>
            </a:extLst>
          </p:cNvPr>
          <p:cNvSpPr/>
          <p:nvPr/>
        </p:nvSpPr>
        <p:spPr>
          <a:xfrm>
            <a:off x="4291035" y="5276845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6CBE6AA-BC69-322C-795E-62B86463514B}"/>
              </a:ext>
            </a:extLst>
          </p:cNvPr>
          <p:cNvSpPr/>
          <p:nvPr/>
        </p:nvSpPr>
        <p:spPr>
          <a:xfrm>
            <a:off x="4500584" y="5286365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FA8E87-30F0-652A-E750-4A3D7B2AD0D1}"/>
              </a:ext>
            </a:extLst>
          </p:cNvPr>
          <p:cNvSpPr/>
          <p:nvPr/>
        </p:nvSpPr>
        <p:spPr>
          <a:xfrm>
            <a:off x="5224491" y="4488653"/>
            <a:ext cx="0" cy="778669"/>
          </a:xfrm>
          <a:custGeom>
            <a:avLst/>
            <a:gdLst>
              <a:gd name="connsiteX0" fmla="*/ 0 w 0"/>
              <a:gd name="connsiteY0" fmla="*/ 778669 h 778669"/>
              <a:gd name="connsiteX1" fmla="*/ 0 w 0"/>
              <a:gd name="connsiteY1" fmla="*/ 0 h 77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78669">
                <a:moveTo>
                  <a:pt x="0" y="778669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5F30FF-E8C7-CA29-CAA9-60C76FC36B65}"/>
              </a:ext>
            </a:extLst>
          </p:cNvPr>
          <p:cNvSpPr/>
          <p:nvPr/>
        </p:nvSpPr>
        <p:spPr>
          <a:xfrm>
            <a:off x="5781706" y="5267321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2EB4F3A-3143-529A-34F3-B846D2E0B6D0}"/>
              </a:ext>
            </a:extLst>
          </p:cNvPr>
          <p:cNvSpPr/>
          <p:nvPr/>
        </p:nvSpPr>
        <p:spPr>
          <a:xfrm>
            <a:off x="6162708" y="5283985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93FC61-87C0-50D1-47A1-7117A5DE7F25}"/>
              </a:ext>
            </a:extLst>
          </p:cNvPr>
          <p:cNvSpPr/>
          <p:nvPr/>
        </p:nvSpPr>
        <p:spPr>
          <a:xfrm>
            <a:off x="6708018" y="5293505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5CC61-6914-5887-D94E-7A2730B5F52D}"/>
              </a:ext>
            </a:extLst>
          </p:cNvPr>
          <p:cNvSpPr txBox="1"/>
          <p:nvPr/>
        </p:nvSpPr>
        <p:spPr>
          <a:xfrm>
            <a:off x="794127" y="4349241"/>
            <a:ext cx="517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blast</a:t>
            </a:r>
            <a:endParaRPr lang="en-ID" sz="120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C71FC0-50AA-5B70-1A83-B65A221B36E8}"/>
              </a:ext>
            </a:extLst>
          </p:cNvPr>
          <p:cNvSpPr txBox="1"/>
          <p:nvPr/>
        </p:nvSpPr>
        <p:spPr>
          <a:xfrm>
            <a:off x="821534" y="5606683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soceng</a:t>
            </a:r>
            <a:endParaRPr lang="en-ID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FB878A-AA2C-8008-D54E-9475599F545B}"/>
              </a:ext>
            </a:extLst>
          </p:cNvPr>
          <p:cNvSpPr txBox="1"/>
          <p:nvPr/>
        </p:nvSpPr>
        <p:spPr>
          <a:xfrm>
            <a:off x="1438282" y="560191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soceng</a:t>
            </a:r>
            <a:endParaRPr lang="en-ID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94AACF-CF7D-1E97-01B2-47A6A1CDCE7D}"/>
              </a:ext>
            </a:extLst>
          </p:cNvPr>
          <p:cNvSpPr txBox="1"/>
          <p:nvPr/>
        </p:nvSpPr>
        <p:spPr>
          <a:xfrm>
            <a:off x="1990735" y="560429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soceng</a:t>
            </a:r>
            <a:endParaRPr lang="en-ID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A7E579-198B-03BB-8870-E4150D5BA508}"/>
              </a:ext>
            </a:extLst>
          </p:cNvPr>
          <p:cNvSpPr/>
          <p:nvPr/>
        </p:nvSpPr>
        <p:spPr>
          <a:xfrm>
            <a:off x="7670019" y="5272080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2556D8-85DB-0810-65E0-10887CE84CFC}"/>
              </a:ext>
            </a:extLst>
          </p:cNvPr>
          <p:cNvSpPr/>
          <p:nvPr/>
        </p:nvSpPr>
        <p:spPr>
          <a:xfrm>
            <a:off x="8636816" y="5288744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8344D9F-05FA-1B10-B6D3-F6E16B2447D0}"/>
              </a:ext>
            </a:extLst>
          </p:cNvPr>
          <p:cNvSpPr/>
          <p:nvPr/>
        </p:nvSpPr>
        <p:spPr>
          <a:xfrm>
            <a:off x="8846365" y="5283976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9114AD8-0DA1-D334-342A-A27E621E000F}"/>
              </a:ext>
            </a:extLst>
          </p:cNvPr>
          <p:cNvSpPr/>
          <p:nvPr/>
        </p:nvSpPr>
        <p:spPr>
          <a:xfrm>
            <a:off x="9527410" y="4486268"/>
            <a:ext cx="0" cy="778669"/>
          </a:xfrm>
          <a:custGeom>
            <a:avLst/>
            <a:gdLst>
              <a:gd name="connsiteX0" fmla="*/ 0 w 0"/>
              <a:gd name="connsiteY0" fmla="*/ 778669 h 778669"/>
              <a:gd name="connsiteX1" fmla="*/ 0 w 0"/>
              <a:gd name="connsiteY1" fmla="*/ 0 h 77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78669">
                <a:moveTo>
                  <a:pt x="0" y="778669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8E3362A-9015-B712-0015-F4447C7CC122}"/>
              </a:ext>
            </a:extLst>
          </p:cNvPr>
          <p:cNvSpPr/>
          <p:nvPr/>
        </p:nvSpPr>
        <p:spPr>
          <a:xfrm>
            <a:off x="10084625" y="5264936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A1CA62C-7B28-F849-8F79-F18D0D7D1ED0}"/>
              </a:ext>
            </a:extLst>
          </p:cNvPr>
          <p:cNvSpPr/>
          <p:nvPr/>
        </p:nvSpPr>
        <p:spPr>
          <a:xfrm>
            <a:off x="10465627" y="5281600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D3B836-C9C5-3F60-EED0-50F2110AF4DD}"/>
              </a:ext>
            </a:extLst>
          </p:cNvPr>
          <p:cNvSpPr/>
          <p:nvPr/>
        </p:nvSpPr>
        <p:spPr>
          <a:xfrm>
            <a:off x="11010937" y="5291120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BB8DC15-B20B-5D24-69DA-9A6881B689A5}"/>
              </a:ext>
            </a:extLst>
          </p:cNvPr>
          <p:cNvSpPr/>
          <p:nvPr/>
        </p:nvSpPr>
        <p:spPr>
          <a:xfrm>
            <a:off x="7986727" y="5281600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F7B2E24-543A-CC30-965E-E819995D41CD}"/>
              </a:ext>
            </a:extLst>
          </p:cNvPr>
          <p:cNvSpPr/>
          <p:nvPr/>
        </p:nvSpPr>
        <p:spPr>
          <a:xfrm>
            <a:off x="7415221" y="5267318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0AB091-858F-E48E-6F64-3481FAA2F36A}"/>
              </a:ext>
            </a:extLst>
          </p:cNvPr>
          <p:cNvSpPr/>
          <p:nvPr/>
        </p:nvSpPr>
        <p:spPr>
          <a:xfrm>
            <a:off x="9217839" y="5269698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0C36F87-409F-C716-5C4C-C6FFF6A701AE}"/>
              </a:ext>
            </a:extLst>
          </p:cNvPr>
          <p:cNvSpPr/>
          <p:nvPr/>
        </p:nvSpPr>
        <p:spPr>
          <a:xfrm>
            <a:off x="9084488" y="5293507"/>
            <a:ext cx="0" cy="414338"/>
          </a:xfrm>
          <a:custGeom>
            <a:avLst/>
            <a:gdLst>
              <a:gd name="connsiteX0" fmla="*/ 0 w 0"/>
              <a:gd name="connsiteY0" fmla="*/ 0 h 414338"/>
              <a:gd name="connsiteX1" fmla="*/ 0 w 0"/>
              <a:gd name="connsiteY1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4338">
                <a:moveTo>
                  <a:pt x="0" y="0"/>
                </a:moveTo>
                <a:lnTo>
                  <a:pt x="0" y="41433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652D56-E6F9-EA98-8B9E-CE215889BB40}"/>
              </a:ext>
            </a:extLst>
          </p:cNvPr>
          <p:cNvSpPr txBox="1"/>
          <p:nvPr/>
        </p:nvSpPr>
        <p:spPr>
          <a:xfrm>
            <a:off x="6920691" y="5847574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dialog</a:t>
            </a:r>
            <a:endParaRPr lang="en-ID" sz="12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5DBDD0D2-BFB5-634E-6A23-78C074C53A84}"/>
              </a:ext>
            </a:extLst>
          </p:cNvPr>
          <p:cNvSpPr/>
          <p:nvPr/>
        </p:nvSpPr>
        <p:spPr>
          <a:xfrm rot="16200000">
            <a:off x="1424594" y="4998850"/>
            <a:ext cx="736979" cy="2190764"/>
          </a:xfrm>
          <a:prstGeom prst="leftBrace">
            <a:avLst>
              <a:gd name="adj1" fmla="val 15467"/>
              <a:gd name="adj2" fmla="val 49674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AC9949-A515-3ED3-1DFA-66CF1380F1B6}"/>
              </a:ext>
            </a:extLst>
          </p:cNvPr>
          <p:cNvSpPr txBox="1"/>
          <p:nvPr/>
        </p:nvSpPr>
        <p:spPr>
          <a:xfrm>
            <a:off x="1491090" y="6446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1 min</a:t>
            </a:r>
            <a:endParaRPr lang="en-ID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73DD8E13-2B73-6F9C-66D4-F283860DB2E1}"/>
              </a:ext>
            </a:extLst>
          </p:cNvPr>
          <p:cNvSpPr/>
          <p:nvPr/>
        </p:nvSpPr>
        <p:spPr>
          <a:xfrm>
            <a:off x="1155118" y="1345428"/>
            <a:ext cx="3073981" cy="2715687"/>
          </a:xfrm>
          <a:prstGeom prst="cloud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0" name="Picture 2" descr="Sim card - Free technology icons">
            <a:extLst>
              <a:ext uri="{FF2B5EF4-FFF2-40B4-BE49-F238E27FC236}">
                <a16:creationId xmlns:a16="http://schemas.microsoft.com/office/drawing/2014/main" id="{CC600FDA-C498-3D8F-EE37-3063F041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30" y="2953338"/>
            <a:ext cx="550855" cy="55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m Card Icon - 6621 - Dryicons">
            <a:extLst>
              <a:ext uri="{FF2B5EF4-FFF2-40B4-BE49-F238E27FC236}">
                <a16:creationId xmlns:a16="http://schemas.microsoft.com/office/drawing/2014/main" id="{BC4752F5-FB33-9769-5422-B236F8BD7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92" y="2027660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Sim Card Icon - 6621 - Dryicons">
            <a:extLst>
              <a:ext uri="{FF2B5EF4-FFF2-40B4-BE49-F238E27FC236}">
                <a16:creationId xmlns:a16="http://schemas.microsoft.com/office/drawing/2014/main" id="{F28E7964-DAC0-17D3-769A-2632CBA4E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97" y="1768484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 Card Icon - 6621 - Dryicons">
            <a:extLst>
              <a:ext uri="{FF2B5EF4-FFF2-40B4-BE49-F238E27FC236}">
                <a16:creationId xmlns:a16="http://schemas.microsoft.com/office/drawing/2014/main" id="{38205D13-B08B-F43F-6E87-83ADC6F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52" y="2551545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Sim Card Icon - 6621 - Dryicons">
            <a:extLst>
              <a:ext uri="{FF2B5EF4-FFF2-40B4-BE49-F238E27FC236}">
                <a16:creationId xmlns:a16="http://schemas.microsoft.com/office/drawing/2014/main" id="{00441D77-0F96-A1C1-D09A-7C3D1C99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57" y="2292369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Sim Card Icon - 6621 - Dryicons">
            <a:extLst>
              <a:ext uri="{FF2B5EF4-FFF2-40B4-BE49-F238E27FC236}">
                <a16:creationId xmlns:a16="http://schemas.microsoft.com/office/drawing/2014/main" id="{97E6AC03-FB3E-A78B-547F-24B22C4A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59" y="3075430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Sim Card Icon - 6621 - Dryicons">
            <a:extLst>
              <a:ext uri="{FF2B5EF4-FFF2-40B4-BE49-F238E27FC236}">
                <a16:creationId xmlns:a16="http://schemas.microsoft.com/office/drawing/2014/main" id="{3171C7D0-0978-1405-BED5-F972066C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64" y="2816254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Sim Card Icon - 6621 - Dryicons">
            <a:extLst>
              <a:ext uri="{FF2B5EF4-FFF2-40B4-BE49-F238E27FC236}">
                <a16:creationId xmlns:a16="http://schemas.microsoft.com/office/drawing/2014/main" id="{D01EA32A-8836-9C74-AFD5-481D444B8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43" y="1551845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Sim Card Icon - 6621 - Dryicons">
            <a:extLst>
              <a:ext uri="{FF2B5EF4-FFF2-40B4-BE49-F238E27FC236}">
                <a16:creationId xmlns:a16="http://schemas.microsoft.com/office/drawing/2014/main" id="{C2599B1A-8B43-4E81-CE65-53CA96B8C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03" y="2075730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Sim Card Icon - 6621 - Dryicons">
            <a:extLst>
              <a:ext uri="{FF2B5EF4-FFF2-40B4-BE49-F238E27FC236}">
                <a16:creationId xmlns:a16="http://schemas.microsoft.com/office/drawing/2014/main" id="{63F3557D-2F06-4BBF-2D89-A5C14D0E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10" y="2599615"/>
            <a:ext cx="422211" cy="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m Card Icon - 6618 - Dryicons">
            <a:extLst>
              <a:ext uri="{FF2B5EF4-FFF2-40B4-BE49-F238E27FC236}">
                <a16:creationId xmlns:a16="http://schemas.microsoft.com/office/drawing/2014/main" id="{196F771B-1A1E-554D-D09C-ECBBCB0F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53" y="1716896"/>
            <a:ext cx="564341" cy="56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sing phone - Free multimedia icons">
            <a:extLst>
              <a:ext uri="{FF2B5EF4-FFF2-40B4-BE49-F238E27FC236}">
                <a16:creationId xmlns:a16="http://schemas.microsoft.com/office/drawing/2014/main" id="{261F4E15-3C74-C59D-3469-0F4AC6BC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90" y="1542208"/>
            <a:ext cx="744185" cy="7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Sim Card Icon - 6618 - Dryicons">
            <a:extLst>
              <a:ext uri="{FF2B5EF4-FFF2-40B4-BE49-F238E27FC236}">
                <a16:creationId xmlns:a16="http://schemas.microsoft.com/office/drawing/2014/main" id="{BC56C782-1F88-DB2C-0865-AE5C19C8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17" y="2533670"/>
            <a:ext cx="564341" cy="56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Using phone - Free multimedia icons">
            <a:extLst>
              <a:ext uri="{FF2B5EF4-FFF2-40B4-BE49-F238E27FC236}">
                <a16:creationId xmlns:a16="http://schemas.microsoft.com/office/drawing/2014/main" id="{0F69BAFD-29AB-BD9D-0E8C-7B7E54FC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54" y="2358982"/>
            <a:ext cx="744185" cy="7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Sim Card Icon - 6618 - Dryicons">
            <a:extLst>
              <a:ext uri="{FF2B5EF4-FFF2-40B4-BE49-F238E27FC236}">
                <a16:creationId xmlns:a16="http://schemas.microsoft.com/office/drawing/2014/main" id="{4B4867F4-FDDA-0E5F-58FD-C14D8C6A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83" y="3357583"/>
            <a:ext cx="564341" cy="56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Using phone - Free multimedia icons">
            <a:extLst>
              <a:ext uri="{FF2B5EF4-FFF2-40B4-BE49-F238E27FC236}">
                <a16:creationId xmlns:a16="http://schemas.microsoft.com/office/drawing/2014/main" id="{14E9FE94-5BE1-2758-8AB2-3AB7A9E4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20" y="3182895"/>
            <a:ext cx="744185" cy="7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D3497506-E087-D071-95A9-D0BA9B5F0BC6}"/>
              </a:ext>
            </a:extLst>
          </p:cNvPr>
          <p:cNvSpPr/>
          <p:nvPr/>
        </p:nvSpPr>
        <p:spPr>
          <a:xfrm rot="1274890">
            <a:off x="182857" y="3033418"/>
            <a:ext cx="825578" cy="2115247"/>
          </a:xfrm>
          <a:prstGeom prst="curvedRightArrow">
            <a:avLst>
              <a:gd name="adj1" fmla="val 11628"/>
              <a:gd name="adj2" fmla="val 44841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41D3-2BA6-764F-F2BA-40120F51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Scalable Architecture</a:t>
            </a:r>
            <a:endParaRPr lang="en-ID"/>
          </a:p>
        </p:txBody>
      </p:sp>
      <p:pic>
        <p:nvPicPr>
          <p:cNvPr id="3" name="Picture 4" descr="Server icon vector image | Free SVG">
            <a:extLst>
              <a:ext uri="{FF2B5EF4-FFF2-40B4-BE49-F238E27FC236}">
                <a16:creationId xmlns:a16="http://schemas.microsoft.com/office/drawing/2014/main" id="{0ABE23D9-4EA2-36B8-671A-7A605BF2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6" y="4231658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662561-FB10-A9F0-1E5E-04A0C074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47" y="5199086"/>
            <a:ext cx="1118517" cy="841278"/>
          </a:xfrm>
          <a:prstGeom prst="rect">
            <a:avLst/>
          </a:prstGeom>
        </p:spPr>
      </p:pic>
      <p:pic>
        <p:nvPicPr>
          <p:cNvPr id="5" name="Picture 4" descr="Server icon vector image | Free SVG">
            <a:extLst>
              <a:ext uri="{FF2B5EF4-FFF2-40B4-BE49-F238E27FC236}">
                <a16:creationId xmlns:a16="http://schemas.microsoft.com/office/drawing/2014/main" id="{AFA058EE-9A0D-23CB-9482-67932D43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20" y="4245746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F0FB6-8421-0507-A7BA-20EE083F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71" y="5213174"/>
            <a:ext cx="1118517" cy="841278"/>
          </a:xfrm>
          <a:prstGeom prst="rect">
            <a:avLst/>
          </a:prstGeom>
        </p:spPr>
      </p:pic>
      <p:pic>
        <p:nvPicPr>
          <p:cNvPr id="10" name="Picture 4" descr="Server icon vector image | Free SVG">
            <a:extLst>
              <a:ext uri="{FF2B5EF4-FFF2-40B4-BE49-F238E27FC236}">
                <a16:creationId xmlns:a16="http://schemas.microsoft.com/office/drawing/2014/main" id="{C6D0C25D-A894-3DB7-3E49-63FBA046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88" y="4253430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358743-4303-F84A-2571-D40FEE53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539" y="5220858"/>
            <a:ext cx="1118517" cy="841278"/>
          </a:xfrm>
          <a:prstGeom prst="rect">
            <a:avLst/>
          </a:prstGeom>
        </p:spPr>
      </p:pic>
      <p:pic>
        <p:nvPicPr>
          <p:cNvPr id="12" name="Picture 11" descr="Server icon vector image | Free SVG">
            <a:extLst>
              <a:ext uri="{FF2B5EF4-FFF2-40B4-BE49-F238E27FC236}">
                <a16:creationId xmlns:a16="http://schemas.microsoft.com/office/drawing/2014/main" id="{73BB5149-45DB-2EB8-EAE4-8B246621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12" y="4267518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93AA6-C239-7EDD-DD57-86C3A08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63" y="5234946"/>
            <a:ext cx="1118517" cy="841278"/>
          </a:xfrm>
          <a:prstGeom prst="rect">
            <a:avLst/>
          </a:prstGeom>
        </p:spPr>
      </p:pic>
      <p:pic>
        <p:nvPicPr>
          <p:cNvPr id="14" name="Picture 4" descr="Server icon vector image | Free SVG">
            <a:extLst>
              <a:ext uri="{FF2B5EF4-FFF2-40B4-BE49-F238E27FC236}">
                <a16:creationId xmlns:a16="http://schemas.microsoft.com/office/drawing/2014/main" id="{0D77E091-8046-25C8-A7C5-DAAA6BB92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28" y="4276482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FB5110-3954-14AD-093E-4B02F323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79" y="5243910"/>
            <a:ext cx="1118517" cy="841278"/>
          </a:xfrm>
          <a:prstGeom prst="rect">
            <a:avLst/>
          </a:prstGeom>
        </p:spPr>
      </p:pic>
      <p:pic>
        <p:nvPicPr>
          <p:cNvPr id="16" name="Picture 15" descr="Server icon vector image | Free SVG">
            <a:extLst>
              <a:ext uri="{FF2B5EF4-FFF2-40B4-BE49-F238E27FC236}">
                <a16:creationId xmlns:a16="http://schemas.microsoft.com/office/drawing/2014/main" id="{F5625842-5538-3D2F-8FD8-CE5F6C72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52" y="4290570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669C5A-B07B-5EDE-CF44-EB202799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03" y="5257998"/>
            <a:ext cx="1118517" cy="841278"/>
          </a:xfrm>
          <a:prstGeom prst="rect">
            <a:avLst/>
          </a:prstGeom>
        </p:spPr>
      </p:pic>
      <p:pic>
        <p:nvPicPr>
          <p:cNvPr id="18" name="Picture 4" descr="Server icon vector image | Free SVG">
            <a:extLst>
              <a:ext uri="{FF2B5EF4-FFF2-40B4-BE49-F238E27FC236}">
                <a16:creationId xmlns:a16="http://schemas.microsoft.com/office/drawing/2014/main" id="{BDC7A659-50E3-EC65-6FDC-DF6E54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20" y="4298254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485721-7C98-EDC5-44AE-A7AC5EB4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71" y="5265682"/>
            <a:ext cx="1118517" cy="841278"/>
          </a:xfrm>
          <a:prstGeom prst="rect">
            <a:avLst/>
          </a:prstGeom>
        </p:spPr>
      </p:pic>
      <p:pic>
        <p:nvPicPr>
          <p:cNvPr id="20" name="Picture 19" descr="Server icon vector image | Free SVG">
            <a:extLst>
              <a:ext uri="{FF2B5EF4-FFF2-40B4-BE49-F238E27FC236}">
                <a16:creationId xmlns:a16="http://schemas.microsoft.com/office/drawing/2014/main" id="{878C06E5-B8F5-73E1-2F47-999354B7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44" y="4312342"/>
            <a:ext cx="967428" cy="9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7B47BC-A93A-C671-1E77-BCB067CA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395" y="5279770"/>
            <a:ext cx="1118517" cy="841278"/>
          </a:xfrm>
          <a:prstGeom prst="rect">
            <a:avLst/>
          </a:prstGeom>
        </p:spPr>
      </p:pic>
      <p:pic>
        <p:nvPicPr>
          <p:cNvPr id="3074" name="Picture 2" descr="Desktop, pc, server icon - Free download on Iconfinder">
            <a:extLst>
              <a:ext uri="{FF2B5EF4-FFF2-40B4-BE49-F238E27FC236}">
                <a16:creationId xmlns:a16="http://schemas.microsoft.com/office/drawing/2014/main" id="{29D6208E-A5B0-83E3-90FA-92771878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70" y="1887830"/>
            <a:ext cx="1118516" cy="11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File SVG, PNG Icon, Symbol. Download Image.">
            <a:extLst>
              <a:ext uri="{FF2B5EF4-FFF2-40B4-BE49-F238E27FC236}">
                <a16:creationId xmlns:a16="http://schemas.microsoft.com/office/drawing/2014/main" id="{775B9E18-BD74-E569-87CA-01F20D90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44" y="1908646"/>
            <a:ext cx="900823" cy="9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ree File SVG, PNG Icon, Symbol. Download Image.">
            <a:extLst>
              <a:ext uri="{FF2B5EF4-FFF2-40B4-BE49-F238E27FC236}">
                <a16:creationId xmlns:a16="http://schemas.microsoft.com/office/drawing/2014/main" id="{67027AD2-B073-276E-E74E-20A506F2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52" y="1920859"/>
            <a:ext cx="900823" cy="9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E6A58E-7723-88E7-9C1C-87787D2175F4}"/>
              </a:ext>
            </a:extLst>
          </p:cNvPr>
          <p:cNvSpPr txBox="1"/>
          <p:nvPr/>
        </p:nvSpPr>
        <p:spPr>
          <a:xfrm>
            <a:off x="6736274" y="27293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Phones</a:t>
            </a:r>
            <a:endParaRPr lang="en-ID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B595E-B70C-370D-FD6F-7FD0C0B52E95}"/>
              </a:ext>
            </a:extLst>
          </p:cNvPr>
          <p:cNvSpPr txBox="1"/>
          <p:nvPr/>
        </p:nvSpPr>
        <p:spPr>
          <a:xfrm>
            <a:off x="7399977" y="2724581"/>
            <a:ext cx="776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en-ID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75BE35B-FF3F-3AD2-5946-4B11C7A6A6F4}"/>
              </a:ext>
            </a:extLst>
          </p:cNvPr>
          <p:cNvSpPr/>
          <p:nvPr/>
        </p:nvSpPr>
        <p:spPr>
          <a:xfrm rot="16200000">
            <a:off x="5588035" y="-610302"/>
            <a:ext cx="996884" cy="8286752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779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Independent WA Blaster</vt:lpstr>
      <vt:lpstr>Blaster Sample Run</vt:lpstr>
      <vt:lpstr>Scalable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Igg Adiwijaya PhD</dc:creator>
  <cp:lastModifiedBy>Igg Adiwijaya PhD</cp:lastModifiedBy>
  <cp:revision>5</cp:revision>
  <dcterms:created xsi:type="dcterms:W3CDTF">2024-08-15T02:04:43Z</dcterms:created>
  <dcterms:modified xsi:type="dcterms:W3CDTF">2024-08-15T12:27:16Z</dcterms:modified>
</cp:coreProperties>
</file>