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D4D8-59E4-48B3-8AB0-D67D84397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EF3B5-D5B7-150C-71AD-8BE313D3B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5AD60-1615-A126-1E39-29916023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4CA2-9170-051F-1082-5DE8117B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A0FE-571C-D82E-E495-6683CD8D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87A7-5E3D-1E76-691E-6EE7BF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A744C-7B84-65A8-A2F4-2B4A0991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9C3F-B4C2-5AB4-E885-6FA9D5F1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AD8D-C171-A93D-A688-26AEF444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3021-9D55-CE06-921F-403C9E75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49830-03A7-4647-17A9-A75C06B25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69A69-04E6-AF5D-EE96-06475173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8FC24-3DC1-457F-BBDA-FE5F1127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9D2B5-727C-9433-83F0-C2808604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4B95-7191-D197-3524-6133E3CB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18A1-9CE9-CE5E-E93E-BE7AC9D5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6F1D-05BC-7B6E-6434-9D7358C9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2E95B-7EF9-3193-3240-A219275E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AC1E-AAA6-3925-7198-50A0BD8D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C011-3331-2DA7-57EB-088C3264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E64E-DCDA-8B31-930F-FFF4BBFE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4A3A2-01B5-46F2-F381-DBF534A5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12C7-E49B-638A-7EF3-4608D002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2B89-F241-171C-D157-288F90B3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F727-BC78-EE5D-7AD2-06442581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1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0FF1-94ED-E701-DAAD-1492D2C8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794A-BC14-0490-66FF-F2B4968AE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C3F3-5639-AE47-415D-4B72C937C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580AF-79F1-2D76-F538-15AE6118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A71F-CACD-E2C8-9E28-D12145DB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CA97-7DE7-B6D9-2A92-F5E1DE26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927A-31EE-BAFC-E4CE-72C262C4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FC78A-9C5B-20D1-330F-3C023291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46F7D-3A9D-0865-516F-B6F11BB8C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FE6A4-224F-E4CF-7F59-811BEC80F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E8E93-2ABC-4327-29E2-88EE80B38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7C2E9-B1BF-0DFD-D1C5-173B5F82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5E360-98D9-6E9D-0C13-B42EAAA9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F78A0-3762-1783-47FD-D3A44788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452C-92E7-AD94-D29C-D3C64220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3EC16-3BF4-021F-27BA-7A5EBBC4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87FA-ED8B-6BDA-6297-BFD0B3B1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39B69-F155-06EC-460B-7BAABE39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6DD72-1813-05A6-7A01-1F82FD1E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D1896-D235-11AA-3807-E43BC2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BAE1-5E5E-EFD8-B0A2-D26669D2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B47A-08E3-B5E8-CF84-5E52C040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66FB-679C-1650-FC7C-92012E90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D63D-25C4-354A-AC0A-A89836FD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2B742-5010-51E0-6442-B4793F7F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D125-D778-8139-30D8-68D43A0A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B6FBD-F332-4529-7C89-7D77C75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E368-E583-8233-017A-CC2E710D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C56E2-D332-9CE3-18D3-F2E20E89F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5A5C3-D7A3-8B4A-7598-0C932186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2A93E-41BC-40C6-4724-2166580B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A742B-2110-12F9-ED3A-423A7A18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7BE4-6E2F-B30B-7813-E07B78F5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7055A-B817-FEB3-4080-477BF709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33E37-C926-9C52-B8DC-AFD1200E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F92C-F9A4-E27D-5A0D-73E019846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49BE-71AF-4335-881E-60DB488781C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FD85-4AD4-DE6B-CCC6-66B69F822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1CF5-9994-C187-42B9-431AB5642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A567-5868-4245-BD67-1D14D994A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0883-CA1F-A3BD-33B6-1B9C03CD7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Project Material Screenshots</a:t>
            </a:r>
          </a:p>
        </p:txBody>
      </p:sp>
    </p:spTree>
    <p:extLst>
      <p:ext uri="{BB962C8B-B14F-4D97-AF65-F5344CB8AC3E}">
        <p14:creationId xmlns:p14="http://schemas.microsoft.com/office/powerpoint/2010/main" val="257216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61209-711A-F86F-BFED-AD73F718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76212"/>
            <a:ext cx="3257550" cy="496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88F63-E122-81DC-F377-FE5000EDF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" y="80962"/>
            <a:ext cx="4442474" cy="3681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4773E-F46F-62C8-6AF2-7410268B0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49" y="80962"/>
            <a:ext cx="4085990" cy="3776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B8048-3E79-4B1A-08C5-84A9B9B87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" y="3762375"/>
            <a:ext cx="3422314" cy="2926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434F6-5D4D-A44A-CA00-49AE7A449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496" y="3911285"/>
            <a:ext cx="3675888" cy="26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C0415-23D8-5107-7BE6-F2560C07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872" y="955203"/>
            <a:ext cx="4140954" cy="2722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B6DAA-9F11-2E44-92D5-0D38FDBB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067" y="3797542"/>
            <a:ext cx="4566301" cy="2940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80D8F5-0922-458C-4C1C-76EBDA9EF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76" y="955203"/>
            <a:ext cx="4165696" cy="27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6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Sample Project Material Screenshots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Project Material Screenshots</dc:title>
  <dc:creator>Fashina, Lukman Owolabi</dc:creator>
  <cp:lastModifiedBy>Fashina, Lukman Owolabi</cp:lastModifiedBy>
  <cp:revision>1</cp:revision>
  <dcterms:created xsi:type="dcterms:W3CDTF">2023-04-12T12:39:18Z</dcterms:created>
  <dcterms:modified xsi:type="dcterms:W3CDTF">2023-04-12T14:30:44Z</dcterms:modified>
</cp:coreProperties>
</file>